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E774D-C461-4DC6-83B4-1E1FEF1EFE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F4E61D-7D7E-4E4D-9AFB-10A3D4B991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9244E-0915-4694-812B-899661365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9C517-C994-4C16-B18C-881461EF6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1161B-5281-4734-84B1-C03D25641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1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58291-1CA6-4D38-A113-8A8AEC94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F557C4-A94E-489A-B0CF-D938150850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DD9D2-0390-4A6B-AFFC-B78131522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55D749-ED4F-49F6-AD02-F6068BE83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33869-054D-4533-9C26-5F1783346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7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AC09A1-9FF9-4091-8D84-AF2F8BCF7A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EFE420-C525-4C7B-98A4-F57F2E0E6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44B6E-0844-49DF-9A2F-FF02C9EFB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DE858-18ED-4167-AD20-0B534B130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E1CE6-75CC-4617-823D-4BEDECA4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2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32DF-C7DD-40BD-8FEB-096C6AB97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2801D-A2F0-4645-BECA-6160A9435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30B67-BB19-402E-AE04-5E433D23A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7BD65-F603-4AA1-8853-1EBF736FA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4211B-AC7A-43EB-A244-2DD11B4B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5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B008F-48CB-476A-B559-9D1F21D81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501A5A-BB84-441C-8CFA-F9211ABCD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5F5C7-0DB6-4870-84FC-E6E8A4402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1E009-3329-4E54-83C3-531738A91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1BB39-58C7-4677-BCA9-54B6B598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D0E5F-E721-4424-939F-09EC6F44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B176A-B073-43E1-8B1A-98E9E4D48A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C8E83E-65DA-46E1-9CD8-3AC13E9E2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B561F-265A-4E90-884B-871B4DDC5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87A02-DDED-4529-BBD5-906B94CC5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D995D-49AC-4D7F-A66E-475F29F2C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9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2F900-0B4A-496D-A3D0-4223328CE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C825E-C16C-4412-AB66-A7EB03111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4E6C1D-5D63-44E4-BA4C-AD2B940F3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BD1710-2212-45D3-96E1-760966394E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E8DF40-91F0-4D3D-B454-4DA2916CA7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C414AC-2755-4856-8723-9955AC313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6CE27F-AAD9-4BFB-9AA0-37F3F1EC3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8BCE78-1009-4EBF-98FC-EA476749D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5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1CD3A-6702-4A79-B542-EE44F2B6B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2F489-E544-4943-B30C-0606CE6E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3B71A1-969F-464E-870E-EA536505A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04217F-C205-41F3-9848-C1A9C32ED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82D7F7-4F26-446B-986C-33D5A1D4C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4E33B7-6B49-451F-87B4-6A58BE95B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14A509-576B-4813-9B8F-67836A251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4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02D04-5BD2-4481-AE05-7D6DA6F0D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C50C6-2530-4BEC-BD29-D4FEC7BC4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CBFE7E-B0CB-4585-B064-C85090E805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4F923-2CE7-4FA4-BE80-6590497C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87230-DA1B-48C3-B27F-A5017D16D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C133D-5F99-4377-9462-2D5A741C8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9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16F8B-265A-438C-9D27-4E172A263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E5D1C8-1E46-4D01-B13A-D7A180553E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715C1C-B38F-43B3-B8C5-3EAED430C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03752-0B73-430A-8B41-C15E64E4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B17B73-A7EF-4C30-831B-B4D4C6FD1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CAA5B-864D-4203-BC95-45A3F7C76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E752DC-043A-4F4F-BFDE-5BA25D37E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8882E-4BE7-43E5-9C54-E9B7A88BB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AE735-2B1A-43CF-8F58-F0BD26044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22395-EDE8-410E-A81F-A81451F4A10F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A700C-AE9F-42CC-B14D-C97D03A49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6F1A4-55D3-4AA7-A3E9-D8D1663DB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2CB0F-C95E-4D56-9E0A-7FC0C6175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0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3.0/" TargetMode="External"/><Relationship Id="rId2" Type="http://schemas.openxmlformats.org/officeDocument/2006/relationships/hyperlink" Target="http://www.flickr.com/photos/shifted/4519231505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shifted/4519231505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shifted/451923150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892B218-DE18-4718-AE54-1F279F6EE1B1}"/>
              </a:ext>
            </a:extLst>
          </p:cNvPr>
          <p:cNvSpPr txBox="1"/>
          <p:nvPr/>
        </p:nvSpPr>
        <p:spPr>
          <a:xfrm>
            <a:off x="-1207141" y="6266838"/>
            <a:ext cx="5143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2" tooltip="http://www.flickr.com/photos/shifted/4519231505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3" tooltip="https://creativecommons.org/licenses/by-nc-sa/3.0/"/>
              </a:rPr>
              <a:t>CC BY-SA-NC</a:t>
            </a:r>
            <a:endParaRPr lang="en-US" sz="9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04ADBB-AE2D-4533-97A5-C8B2845B13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330"/>
            <a:ext cx="12192000" cy="6137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36A4C5-313A-4E6A-8F70-A03666B2AA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7304471" y="4760007"/>
            <a:ext cx="380229" cy="5069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F24391-D66C-453C-B7FD-F78359A9E4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8123442" y="3862082"/>
            <a:ext cx="379623" cy="5061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A391B6-DD79-4113-A41D-3727E390AA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5199355" y="4066531"/>
            <a:ext cx="295590" cy="3941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36D6DD-5561-4FB1-8636-03C7DE5EFC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5471539" y="3518539"/>
            <a:ext cx="276315" cy="3684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A8557A-F794-43DC-BBE8-7517DBF68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3623677" y="4001108"/>
            <a:ext cx="295590" cy="3941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E4C6CA-4A10-41EF-B371-5CCBFBA3EA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4106966" y="3492839"/>
            <a:ext cx="295590" cy="3941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F80542-B4AE-4C1F-9834-1EF283C373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2540248" y="3702749"/>
            <a:ext cx="295590" cy="3941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BE8643A-694F-4384-9A94-1F8AACC7CD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3033092" y="3148789"/>
            <a:ext cx="295590" cy="39412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343552B-0FEB-48B3-AB95-3F8A413641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1583583" y="3172035"/>
            <a:ext cx="295590" cy="3941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CCD4B51-28C3-4B9F-AC10-83DBB3060B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2031002" y="2777915"/>
            <a:ext cx="295590" cy="3941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96C2511-3F34-4D56-BE4B-C78AC5DCD2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p:blipFill>
        <p:spPr>
          <a:xfrm>
            <a:off x="2540248" y="2364255"/>
            <a:ext cx="151677" cy="2022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B4D61D6-EADF-40E4-AC46-4D85E8A362E9}"/>
              </a:ext>
            </a:extLst>
          </p:cNvPr>
          <p:cNvSpPr txBox="1"/>
          <p:nvPr/>
        </p:nvSpPr>
        <p:spPr>
          <a:xfrm rot="2169236">
            <a:off x="1008810" y="4431354"/>
            <a:ext cx="259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Remove concrete barriers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B6C13AF-03D7-4202-B00C-868A4AE0FE1D}"/>
              </a:ext>
            </a:extLst>
          </p:cNvPr>
          <p:cNvCxnSpPr/>
          <p:nvPr/>
        </p:nvCxnSpPr>
        <p:spPr>
          <a:xfrm flipV="1">
            <a:off x="3033092" y="4616020"/>
            <a:ext cx="2714762" cy="3974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523D368-AC2B-4C18-8B7B-72838BB88D51}"/>
              </a:ext>
            </a:extLst>
          </p:cNvPr>
          <p:cNvCxnSpPr/>
          <p:nvPr/>
        </p:nvCxnSpPr>
        <p:spPr>
          <a:xfrm flipV="1">
            <a:off x="2306249" y="4263591"/>
            <a:ext cx="1948512" cy="291317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8A825B1-444F-4D48-8E5E-EC4300E48B72}"/>
              </a:ext>
            </a:extLst>
          </p:cNvPr>
          <p:cNvCxnSpPr/>
          <p:nvPr/>
        </p:nvCxnSpPr>
        <p:spPr>
          <a:xfrm flipV="1">
            <a:off x="1879173" y="4042328"/>
            <a:ext cx="1153919" cy="209910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0B0B07B-D9D7-43F3-B564-C2ECE5562AAC}"/>
              </a:ext>
            </a:extLst>
          </p:cNvPr>
          <p:cNvCxnSpPr/>
          <p:nvPr/>
        </p:nvCxnSpPr>
        <p:spPr>
          <a:xfrm flipV="1">
            <a:off x="1435693" y="3542909"/>
            <a:ext cx="595309" cy="521717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E3A1B66-3AA0-4872-8442-A9D109F915E3}"/>
              </a:ext>
            </a:extLst>
          </p:cNvPr>
          <p:cNvSpPr txBox="1"/>
          <p:nvPr/>
        </p:nvSpPr>
        <p:spPr>
          <a:xfrm>
            <a:off x="564023" y="59381"/>
            <a:ext cx="887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Set-up needed now for van staff.  Set-up can also be used for future customer facing service.  </a:t>
            </a:r>
          </a:p>
        </p:txBody>
      </p:sp>
    </p:spTree>
    <p:extLst>
      <p:ext uri="{BB962C8B-B14F-4D97-AF65-F5344CB8AC3E}">
        <p14:creationId xmlns:p14="http://schemas.microsoft.com/office/powerpoint/2010/main" val="346565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74DAED68-35D3-41B7-8248-550B671DCFC2}"/>
              </a:ext>
            </a:extLst>
          </p:cNvPr>
          <p:cNvGrpSpPr/>
          <p:nvPr/>
        </p:nvGrpSpPr>
        <p:grpSpPr>
          <a:xfrm>
            <a:off x="0" y="0"/>
            <a:ext cx="12192000" cy="6435292"/>
            <a:chOff x="0" y="0"/>
            <a:chExt cx="12192000" cy="643529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A38401D-2C9A-4CBD-8C41-75839EB09F5A}"/>
                </a:ext>
              </a:extLst>
            </p:cNvPr>
            <p:cNvGrpSpPr/>
            <p:nvPr/>
          </p:nvGrpSpPr>
          <p:grpSpPr>
            <a:xfrm>
              <a:off x="0" y="0"/>
              <a:ext cx="12192000" cy="6435292"/>
              <a:chOff x="0" y="9521"/>
              <a:chExt cx="12192000" cy="6435292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361A8FC-1DEA-4BD8-80EA-681E76B5A242}"/>
                  </a:ext>
                </a:extLst>
              </p:cNvPr>
              <p:cNvGrpSpPr/>
              <p:nvPr/>
            </p:nvGrpSpPr>
            <p:grpSpPr>
              <a:xfrm>
                <a:off x="0" y="278963"/>
                <a:ext cx="12192000" cy="6165850"/>
                <a:chOff x="0" y="346075"/>
                <a:chExt cx="12192000" cy="6165850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FC48B3AE-FB23-4BA4-B324-D47C879687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346075"/>
                  <a:ext cx="12192000" cy="6165850"/>
                </a:xfrm>
                <a:prstGeom prst="rect">
                  <a:avLst/>
                </a:prstGeom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6589F77C-C543-44F0-9608-0CA22A52B6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53678" y="4848090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B7288394-AC37-41A4-8E67-9B54A1891D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690930" y="3819732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8D14DB44-DCCE-414A-BCCB-DE7464ECFE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58416" y="4315269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2D00F509-21D5-455C-BCA6-FDA1590DDF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94016" y="3279804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3E226DA1-AAE4-4504-B40B-8959A1E96B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69788" y="3056070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9011464A-3B6D-4DFB-AAB1-FAC7D16769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91310" y="2259887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11643B48-B9C8-4B3E-BDF2-119AFACBF0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71141" y="3727271"/>
                  <a:ext cx="335600" cy="447467"/>
                </a:xfrm>
                <a:prstGeom prst="rect">
                  <a:avLst/>
                </a:prstGeom>
              </p:spPr>
            </p:pic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AAC891BE-A64C-4C0F-9D78-9F190EAF64B5}"/>
                    </a:ext>
                  </a:extLst>
                </p:cNvPr>
                <p:cNvCxnSpPr/>
                <p:nvPr/>
              </p:nvCxnSpPr>
              <p:spPr>
                <a:xfrm>
                  <a:off x="7559110" y="1478422"/>
                  <a:ext cx="1063597" cy="504202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9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C0F104A-73DC-409F-9D37-100EC311B391}"/>
                    </a:ext>
                  </a:extLst>
                </p:cNvPr>
                <p:cNvSpPr txBox="1"/>
                <p:nvPr/>
              </p:nvSpPr>
              <p:spPr>
                <a:xfrm>
                  <a:off x="6193780" y="1212109"/>
                  <a:ext cx="27245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bg1"/>
                      </a:solidFill>
                    </a:rPr>
                    <a:t>General Customer Window</a:t>
                  </a:r>
                </a:p>
              </p:txBody>
            </p:sp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F72B13C5-9494-4D77-A44F-0E54E8DF18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413584" y="3816897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9A15E9CC-C410-4F36-89DD-15DC35ADA5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52339" y="5003338"/>
                  <a:ext cx="335600" cy="447467"/>
                </a:xfrm>
                <a:prstGeom prst="rect">
                  <a:avLst/>
                </a:prstGeom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D0FC15D9-13A9-4042-8934-3B6A259243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837473B0-CC2E-450A-ABE3-18F120FF3D39}">
                      <a1611:picAttrSrcUrl xmlns:a1611="http://schemas.microsoft.com/office/drawing/2016/11/main" r:i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25980" y="2036328"/>
                  <a:ext cx="335600" cy="447467"/>
                </a:xfrm>
                <a:prstGeom prst="rect">
                  <a:avLst/>
                </a:prstGeom>
              </p:spPr>
            </p:pic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550A8D8-3880-4414-BECF-D03B0501416C}"/>
                    </a:ext>
                  </a:extLst>
                </p:cNvPr>
                <p:cNvCxnSpPr/>
                <p:nvPr/>
              </p:nvCxnSpPr>
              <p:spPr>
                <a:xfrm>
                  <a:off x="7836493" y="2259887"/>
                  <a:ext cx="291534" cy="796183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AE974E7-937D-4561-9701-D890529C0CD0}"/>
                    </a:ext>
                  </a:extLst>
                </p:cNvPr>
                <p:cNvSpPr txBox="1"/>
                <p:nvPr/>
              </p:nvSpPr>
              <p:spPr>
                <a:xfrm rot="4308056">
                  <a:off x="6872846" y="2515856"/>
                  <a:ext cx="210916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</a:rPr>
                    <a:t>Customer Stand Here on Ramp</a:t>
                  </a:r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4B6948F-4C72-4AE8-9221-D7C52A9DB83D}"/>
                  </a:ext>
                </a:extLst>
              </p:cNvPr>
              <p:cNvSpPr txBox="1"/>
              <p:nvPr/>
            </p:nvSpPr>
            <p:spPr>
              <a:xfrm>
                <a:off x="581115" y="9521"/>
                <a:ext cx="8876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Set-up needed now for van staff.  Set-up can also be used for future customer facing service.  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765988A-022A-4D4A-8560-8DCD2CAD7714}"/>
                  </a:ext>
                </a:extLst>
              </p:cNvPr>
              <p:cNvSpPr txBox="1"/>
              <p:nvPr/>
            </p:nvSpPr>
            <p:spPr>
              <a:xfrm rot="2169236">
                <a:off x="8253119" y="5268875"/>
                <a:ext cx="25948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Remove concrete barriers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A5C6E994-CB46-455E-B020-E568FBC2D602}"/>
                  </a:ext>
                </a:extLst>
              </p:cNvPr>
              <p:cNvCxnSpPr/>
              <p:nvPr/>
            </p:nvCxnSpPr>
            <p:spPr>
              <a:xfrm flipV="1">
                <a:off x="9858730" y="4848090"/>
                <a:ext cx="722654" cy="531488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A1F70FE-F81F-4C19-B799-CDC551EB7E3D}"/>
                  </a:ext>
                </a:extLst>
              </p:cNvPr>
              <p:cNvSpPr txBox="1"/>
              <p:nvPr/>
            </p:nvSpPr>
            <p:spPr>
              <a:xfrm>
                <a:off x="2627521" y="1478422"/>
                <a:ext cx="27750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Remove cage from window.</a:t>
                </a: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80436726-5EC9-4A10-85F1-10B824612BF0}"/>
                  </a:ext>
                </a:extLst>
              </p:cNvPr>
              <p:cNvCxnSpPr/>
              <p:nvPr/>
            </p:nvCxnSpPr>
            <p:spPr>
              <a:xfrm>
                <a:off x="5488918" y="1730523"/>
                <a:ext cx="3072898" cy="375114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456EDE6-5832-44D5-9666-8E3D3E7C5444}"/>
                </a:ext>
              </a:extLst>
            </p:cNvPr>
            <p:cNvSpPr/>
            <p:nvPr/>
          </p:nvSpPr>
          <p:spPr>
            <a:xfrm rot="3954656">
              <a:off x="5062822" y="2131097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0E8DA22-87C1-400C-97A7-0851597581E0}"/>
                </a:ext>
              </a:extLst>
            </p:cNvPr>
            <p:cNvSpPr/>
            <p:nvPr/>
          </p:nvSpPr>
          <p:spPr>
            <a:xfrm rot="3424445">
              <a:off x="5449779" y="2942506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90896AC-C4D7-44E7-9574-DD7744604EA7}"/>
                </a:ext>
              </a:extLst>
            </p:cNvPr>
            <p:cNvSpPr/>
            <p:nvPr/>
          </p:nvSpPr>
          <p:spPr>
            <a:xfrm rot="3001273">
              <a:off x="6032277" y="3751273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85742AD-82EE-4C13-9643-5C14AA322842}"/>
                </a:ext>
              </a:extLst>
            </p:cNvPr>
            <p:cNvSpPr/>
            <p:nvPr/>
          </p:nvSpPr>
          <p:spPr>
            <a:xfrm rot="2633893">
              <a:off x="6771030" y="4593777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C885B2-DB37-4CEA-BCF5-0FF3DB045914}"/>
                </a:ext>
              </a:extLst>
            </p:cNvPr>
            <p:cNvSpPr/>
            <p:nvPr/>
          </p:nvSpPr>
          <p:spPr>
            <a:xfrm rot="1886821">
              <a:off x="7625675" y="5282028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885386A-65B0-4258-AD5F-70B3D36D2155}"/>
                </a:ext>
              </a:extLst>
            </p:cNvPr>
            <p:cNvSpPr/>
            <p:nvPr/>
          </p:nvSpPr>
          <p:spPr>
            <a:xfrm rot="6702086">
              <a:off x="4997053" y="1396108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0F395F5-265A-4051-95DC-6EA33992A8A1}"/>
                </a:ext>
              </a:extLst>
            </p:cNvPr>
            <p:cNvSpPr/>
            <p:nvPr/>
          </p:nvSpPr>
          <p:spPr>
            <a:xfrm rot="10800000">
              <a:off x="5695058" y="1083318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845EF9-9AAC-4477-BC10-9FE49BDB86C1}"/>
                </a:ext>
              </a:extLst>
            </p:cNvPr>
            <p:cNvSpPr/>
            <p:nvPr/>
          </p:nvSpPr>
          <p:spPr>
            <a:xfrm rot="10800000">
              <a:off x="6848655" y="1073715"/>
              <a:ext cx="679508" cy="12335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365EF0C-797D-47B9-A649-00E5A43AB9FC}"/>
                </a:ext>
              </a:extLst>
            </p:cNvPr>
            <p:cNvSpPr txBox="1"/>
            <p:nvPr/>
          </p:nvSpPr>
          <p:spPr>
            <a:xfrm rot="3759457">
              <a:off x="3286612" y="3560712"/>
              <a:ext cx="310649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Jersey Barriers needed to block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 vehicle traffic from customer. 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</a:rPr>
                <a:t>Dimensions are not exact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4D4C5B89-D778-4F20-9F8C-990C0D16342B}"/>
                </a:ext>
              </a:extLst>
            </p:cNvPr>
            <p:cNvCxnSpPr/>
            <p:nvPr/>
          </p:nvCxnSpPr>
          <p:spPr>
            <a:xfrm>
              <a:off x="5695058" y="4935479"/>
              <a:ext cx="1948340" cy="408228"/>
            </a:xfrm>
            <a:prstGeom prst="straightConnector1">
              <a:avLst/>
            </a:prstGeom>
            <a:ln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C7673C4-7B2B-416A-A0DE-53B10F0E2E43}"/>
                </a:ext>
              </a:extLst>
            </p:cNvPr>
            <p:cNvCxnSpPr/>
            <p:nvPr/>
          </p:nvCxnSpPr>
          <p:spPr>
            <a:xfrm flipV="1">
              <a:off x="5336807" y="3615655"/>
              <a:ext cx="626554" cy="406722"/>
            </a:xfrm>
            <a:prstGeom prst="straightConnector1">
              <a:avLst/>
            </a:prstGeom>
            <a:ln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B0BD2F3-0808-48B9-AFA6-EE11357434D9}"/>
                </a:ext>
              </a:extLst>
            </p:cNvPr>
            <p:cNvCxnSpPr/>
            <p:nvPr/>
          </p:nvCxnSpPr>
          <p:spPr>
            <a:xfrm flipV="1">
              <a:off x="4663658" y="2350977"/>
              <a:ext cx="543937" cy="511641"/>
            </a:xfrm>
            <a:prstGeom prst="straightConnector1">
              <a:avLst/>
            </a:prstGeom>
            <a:ln>
              <a:solidFill>
                <a:schemeClr val="bg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097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BD561185-010F-4078-84C0-50EEEA03DBA6}"/>
              </a:ext>
            </a:extLst>
          </p:cNvPr>
          <p:cNvSpPr txBox="1"/>
          <p:nvPr/>
        </p:nvSpPr>
        <p:spPr>
          <a:xfrm>
            <a:off x="613065" y="68366"/>
            <a:ext cx="5958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Additional Set-up needed for future customer facing service. 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B0D66-E2FA-4288-B744-C88690FAC930}"/>
              </a:ext>
            </a:extLst>
          </p:cNvPr>
          <p:cNvGrpSpPr/>
          <p:nvPr/>
        </p:nvGrpSpPr>
        <p:grpSpPr>
          <a:xfrm>
            <a:off x="1555335" y="392842"/>
            <a:ext cx="8403364" cy="6459051"/>
            <a:chOff x="1555335" y="392842"/>
            <a:chExt cx="8403364" cy="645905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7E900DB-6624-4F35-B24D-6EB9F700799D}"/>
                </a:ext>
              </a:extLst>
            </p:cNvPr>
            <p:cNvGrpSpPr/>
            <p:nvPr/>
          </p:nvGrpSpPr>
          <p:grpSpPr>
            <a:xfrm>
              <a:off x="1555335" y="392842"/>
              <a:ext cx="8403364" cy="6459051"/>
              <a:chOff x="1555335" y="392842"/>
              <a:chExt cx="8403364" cy="645905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7BF1560-B1CF-4F98-AF1D-61745DEB24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5335" y="392842"/>
                <a:ext cx="8403364" cy="6302523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E3BAC9E-3360-4140-98D7-A39EABE4D5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9489213" y="3931065"/>
                <a:ext cx="272397" cy="363196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8F5672D-A156-461F-9C21-0F6247A81D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8393927" y="4374022"/>
                <a:ext cx="272397" cy="363196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EF88E40-6C0C-4BB5-B864-D3A7022C32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7202497" y="4374022"/>
                <a:ext cx="272397" cy="363196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6E6D2BC-650D-48B1-975B-2E026258AC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5959801" y="4294261"/>
                <a:ext cx="272397" cy="36319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B76128A-E3CF-43ED-AE77-CB8EE22857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p:blipFill>
            <p:spPr>
              <a:xfrm>
                <a:off x="9036818" y="4192424"/>
                <a:ext cx="272397" cy="363196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1C5FCE1-C0E2-4F9F-93E5-77583B9EEAC0}"/>
                  </a:ext>
                </a:extLst>
              </p:cNvPr>
              <p:cNvSpPr txBox="1"/>
              <p:nvPr/>
            </p:nvSpPr>
            <p:spPr>
              <a:xfrm>
                <a:off x="5477327" y="4737218"/>
                <a:ext cx="24570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Commercial Customer Window</a:t>
                </a: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ADDC23D-94A9-4B4F-8C97-1B035DD75E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68821" y="4214500"/>
                <a:ext cx="1103650" cy="79761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59040D0-5A39-48CD-8E76-41A18C834E27}"/>
                  </a:ext>
                </a:extLst>
              </p:cNvPr>
              <p:cNvCxnSpPr/>
              <p:nvPr/>
            </p:nvCxnSpPr>
            <p:spPr>
              <a:xfrm flipV="1">
                <a:off x="6400800" y="3466707"/>
                <a:ext cx="239282" cy="1228457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9EA9333-80D4-4CBC-B077-9B39DAB6A9F1}"/>
                  </a:ext>
                </a:extLst>
              </p:cNvPr>
              <p:cNvSpPr txBox="1"/>
              <p:nvPr/>
            </p:nvSpPr>
            <p:spPr>
              <a:xfrm>
                <a:off x="5729283" y="4025068"/>
                <a:ext cx="21091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Customer Stand Here on Ramp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CFE060C-B4EC-4162-B866-4D8C854A36B6}"/>
                  </a:ext>
                </a:extLst>
              </p:cNvPr>
              <p:cNvSpPr txBox="1"/>
              <p:nvPr/>
            </p:nvSpPr>
            <p:spPr>
              <a:xfrm>
                <a:off x="2803690" y="2904551"/>
                <a:ext cx="27750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Remove cage from window.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E394C82-85CB-4518-8DF4-96CF1F5D6CEB}"/>
                  </a:ext>
                </a:extLst>
              </p:cNvPr>
              <p:cNvCxnSpPr/>
              <p:nvPr/>
            </p:nvCxnSpPr>
            <p:spPr>
              <a:xfrm>
                <a:off x="5587068" y="3129094"/>
                <a:ext cx="984423" cy="0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5D1F34F-ED71-4E14-96DC-792047A4FFAD}"/>
                  </a:ext>
                </a:extLst>
              </p:cNvPr>
              <p:cNvSpPr/>
              <p:nvPr/>
            </p:nvSpPr>
            <p:spPr>
              <a:xfrm rot="1157018">
                <a:off x="1837189" y="4374022"/>
                <a:ext cx="1199626" cy="11408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F18C42E-12D6-4C46-B7EE-9BE0DD44C2A4}"/>
                  </a:ext>
                </a:extLst>
              </p:cNvPr>
              <p:cNvSpPr/>
              <p:nvPr/>
            </p:nvSpPr>
            <p:spPr>
              <a:xfrm rot="1068757">
                <a:off x="3285794" y="4861748"/>
                <a:ext cx="1199626" cy="11408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4D2080A-6729-46A8-BE53-127D33BBCD71}"/>
                  </a:ext>
                </a:extLst>
              </p:cNvPr>
              <p:cNvSpPr/>
              <p:nvPr/>
            </p:nvSpPr>
            <p:spPr>
              <a:xfrm rot="479987">
                <a:off x="4751424" y="5225746"/>
                <a:ext cx="1199626" cy="11408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67B5666-024F-44A1-B7D3-ABFE3850890E}"/>
                  </a:ext>
                </a:extLst>
              </p:cNvPr>
              <p:cNvSpPr/>
              <p:nvPr/>
            </p:nvSpPr>
            <p:spPr>
              <a:xfrm rot="315268">
                <a:off x="6184052" y="5412528"/>
                <a:ext cx="1199626" cy="11408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D4FD648-3F06-4BFC-98DF-4ABBC2A9E2A8}"/>
                  </a:ext>
                </a:extLst>
              </p:cNvPr>
              <p:cNvSpPr/>
              <p:nvPr/>
            </p:nvSpPr>
            <p:spPr>
              <a:xfrm>
                <a:off x="7477597" y="5509193"/>
                <a:ext cx="1199626" cy="11408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7945494-C081-4C36-9358-0CFC40E0EAC6}"/>
                  </a:ext>
                </a:extLst>
              </p:cNvPr>
              <p:cNvSpPr/>
              <p:nvPr/>
            </p:nvSpPr>
            <p:spPr>
              <a:xfrm rot="20673318">
                <a:off x="8759073" y="5370815"/>
                <a:ext cx="1199626" cy="114088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FB30C76-675A-4050-857C-1AB0251B750B}"/>
                  </a:ext>
                </a:extLst>
              </p:cNvPr>
              <p:cNvSpPr txBox="1"/>
              <p:nvPr/>
            </p:nvSpPr>
            <p:spPr>
              <a:xfrm>
                <a:off x="2797390" y="5928563"/>
                <a:ext cx="586378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Jersey Barriers needed to block vehicle traffic from customer</a:t>
                </a:r>
              </a:p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Dimensions are not exact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001985EF-7FEE-4E61-8324-5E065BDD317E}"/>
                  </a:ext>
                </a:extLst>
              </p:cNvPr>
              <p:cNvCxnSpPr/>
              <p:nvPr/>
            </p:nvCxnSpPr>
            <p:spPr>
              <a:xfrm flipH="1" flipV="1">
                <a:off x="2726422" y="4680996"/>
                <a:ext cx="444617" cy="1342299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67564095-D58F-4B22-B608-1A1D5607DBF7}"/>
                  </a:ext>
                </a:extLst>
              </p:cNvPr>
              <p:cNvCxnSpPr/>
              <p:nvPr/>
            </p:nvCxnSpPr>
            <p:spPr>
              <a:xfrm flipV="1">
                <a:off x="4045459" y="5156230"/>
                <a:ext cx="145758" cy="865561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184CF8A8-B70F-4FC6-8436-8EA84739B183}"/>
                  </a:ext>
                </a:extLst>
              </p:cNvPr>
              <p:cNvCxnSpPr/>
              <p:nvPr/>
            </p:nvCxnSpPr>
            <p:spPr>
              <a:xfrm flipV="1">
                <a:off x="5487442" y="5436824"/>
                <a:ext cx="91303" cy="674160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1564EF04-2C9E-44BB-B26A-93D9339F45DE}"/>
                  </a:ext>
                </a:extLst>
              </p:cNvPr>
              <p:cNvCxnSpPr>
                <a:endCxn id="27" idx="2"/>
              </p:cNvCxnSpPr>
              <p:nvPr/>
            </p:nvCxnSpPr>
            <p:spPr>
              <a:xfrm flipV="1">
                <a:off x="6571491" y="5526376"/>
                <a:ext cx="207150" cy="495415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6C7A27D5-D7A5-4042-9776-66DBE17993DE}"/>
                  </a:ext>
                </a:extLst>
              </p:cNvPr>
              <p:cNvCxnSpPr/>
              <p:nvPr/>
            </p:nvCxnSpPr>
            <p:spPr>
              <a:xfrm flipV="1">
                <a:off x="7665147" y="5656149"/>
                <a:ext cx="173303" cy="365642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F7EC151-9141-4DD7-B1A9-EDA7DE0692B0}"/>
                  </a:ext>
                </a:extLst>
              </p:cNvPr>
              <p:cNvCxnSpPr/>
              <p:nvPr/>
            </p:nvCxnSpPr>
            <p:spPr>
              <a:xfrm flipV="1">
                <a:off x="8530125" y="5480146"/>
                <a:ext cx="1037849" cy="541645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E59F2A27-88E0-469C-AD4F-425FCF163264}"/>
                  </a:ext>
                </a:extLst>
              </p:cNvPr>
              <p:cNvSpPr/>
              <p:nvPr/>
            </p:nvSpPr>
            <p:spPr>
              <a:xfrm rot="2491313">
                <a:off x="1564303" y="4056432"/>
                <a:ext cx="310445" cy="55494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43395092-3E1A-4047-B836-B1833DE7EEC6}"/>
                  </a:ext>
                </a:extLst>
              </p:cNvPr>
              <p:cNvCxnSpPr/>
              <p:nvPr/>
            </p:nvCxnSpPr>
            <p:spPr>
              <a:xfrm flipH="1" flipV="1">
                <a:off x="1719525" y="4192424"/>
                <a:ext cx="1163260" cy="1829367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F9DE615-E92C-4B2E-BF15-97D1749DEA92}"/>
                  </a:ext>
                </a:extLst>
              </p:cNvPr>
              <p:cNvSpPr txBox="1"/>
              <p:nvPr/>
            </p:nvSpPr>
            <p:spPr>
              <a:xfrm>
                <a:off x="3112554" y="4276780"/>
                <a:ext cx="13798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Cashier Window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9C72D38A-0830-4C3B-9180-E81A854D0518}"/>
                  </a:ext>
                </a:extLst>
              </p:cNvPr>
              <p:cNvCxnSpPr>
                <a:cxnSpLocks/>
                <a:stCxn id="31" idx="0"/>
              </p:cNvCxnSpPr>
              <p:nvPr/>
            </p:nvCxnSpPr>
            <p:spPr>
              <a:xfrm flipV="1">
                <a:off x="3802455" y="3201376"/>
                <a:ext cx="819048" cy="1075404"/>
              </a:xfrm>
              <a:prstGeom prst="straightConnector1">
                <a:avLst/>
              </a:prstGeom>
              <a:ln>
                <a:solidFill>
                  <a:schemeClr val="bg1">
                    <a:lumMod val="9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CEA1C96-677B-48BB-BD91-9EE0B765E56D}"/>
                </a:ext>
              </a:extLst>
            </p:cNvPr>
            <p:cNvSpPr txBox="1"/>
            <p:nvPr/>
          </p:nvSpPr>
          <p:spPr>
            <a:xfrm>
              <a:off x="3103343" y="3892411"/>
              <a:ext cx="21091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Customer Stand Here on Ramp</a:t>
              </a: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9C14287-B691-44A9-B74D-6AD796BB1C43}"/>
                </a:ext>
              </a:extLst>
            </p:cNvPr>
            <p:cNvCxnSpPr/>
            <p:nvPr/>
          </p:nvCxnSpPr>
          <p:spPr>
            <a:xfrm>
              <a:off x="3297097" y="4144440"/>
              <a:ext cx="1426129" cy="50904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3497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628C89EB83DC4DBFBA169A6F9ED29D" ma:contentTypeVersion="12" ma:contentTypeDescription="Create a new document." ma:contentTypeScope="" ma:versionID="9b7bdf4da85023eb4f7d2cb74d00b0a4">
  <xsd:schema xmlns:xsd="http://www.w3.org/2001/XMLSchema" xmlns:xs="http://www.w3.org/2001/XMLSchema" xmlns:p="http://schemas.microsoft.com/office/2006/metadata/properties" xmlns:ns3="0fee4bb0-aa36-4e84-9c9b-1b7e3c6aed20" xmlns:ns4="0bd26058-68f9-450e-8aa3-fa4eebfce805" targetNamespace="http://schemas.microsoft.com/office/2006/metadata/properties" ma:root="true" ma:fieldsID="217c238b5b64b0bed7e1fef486a010f6" ns3:_="" ns4:_="">
    <xsd:import namespace="0fee4bb0-aa36-4e84-9c9b-1b7e3c6aed20"/>
    <xsd:import namespace="0bd26058-68f9-450e-8aa3-fa4eebfce8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ee4bb0-aa36-4e84-9c9b-1b7e3c6aed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26058-68f9-450e-8aa3-fa4eebfce80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B3E96F-71C0-48DA-A40A-3C17171A2A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042D15-F59B-4E65-B03C-EBC6A75729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fee4bb0-aa36-4e84-9c9b-1b7e3c6aed20"/>
    <ds:schemaRef ds:uri="0bd26058-68f9-450e-8aa3-fa4eebfce8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C1B74E-599B-472A-A0CE-8492F7FFC535}">
  <ds:schemaRefs>
    <ds:schemaRef ds:uri="http://schemas.microsoft.com/office/infopath/2007/PartnerControls"/>
    <ds:schemaRef ds:uri="http://schemas.microsoft.com/office/2006/documentManagement/types"/>
    <ds:schemaRef ds:uri="0fee4bb0-aa36-4e84-9c9b-1b7e3c6aed20"/>
    <ds:schemaRef ds:uri="http://www.w3.org/XML/1998/namespace"/>
    <ds:schemaRef ds:uri="http://purl.org/dc/terms/"/>
    <ds:schemaRef ds:uri="http://purl.org/dc/elements/1.1/"/>
    <ds:schemaRef ds:uri="http://purl.org/dc/dcmitype/"/>
    <ds:schemaRef ds:uri="0bd26058-68f9-450e-8aa3-fa4eebfce805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122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Simmons, Tonya (DOT)</dc:creator>
  <cp:lastModifiedBy>Davis, Liam F. (DOT)</cp:lastModifiedBy>
  <cp:revision>4</cp:revision>
  <dcterms:created xsi:type="dcterms:W3CDTF">2022-03-15T13:00:42Z</dcterms:created>
  <dcterms:modified xsi:type="dcterms:W3CDTF">2022-06-08T00:24:28Z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0x010100F3628C89EB83DC4DBFBA169A6F9ED29D</vt:lpwstr>
  </property>
</Properties>
</file>