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0" r:id="rId1"/>
  </p:sldMasterIdLst>
  <p:notesMasterIdLst>
    <p:notesMasterId r:id="rId10"/>
  </p:notesMasterIdLst>
  <p:sldIdLst>
    <p:sldId id="256" r:id="rId2"/>
    <p:sldId id="3838" r:id="rId3"/>
    <p:sldId id="3826" r:id="rId4"/>
    <p:sldId id="257" r:id="rId5"/>
    <p:sldId id="258" r:id="rId6"/>
    <p:sldId id="259" r:id="rId7"/>
    <p:sldId id="260" r:id="rId8"/>
    <p:sldId id="261" r:id="rId9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7C089"/>
    <a:srgbClr val="63AC66"/>
    <a:srgbClr val="C66DA6"/>
    <a:srgbClr val="E7A05E"/>
    <a:srgbClr val="CA3A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70944" autoAdjust="0"/>
  </p:normalViewPr>
  <p:slideViewPr>
    <p:cSldViewPr snapToGrid="0" snapToObjects="1">
      <p:cViewPr varScale="1">
        <p:scale>
          <a:sx n="93" d="100"/>
          <a:sy n="93" d="100"/>
        </p:scale>
        <p:origin x="2124" y="3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Yolanda Jenkins" userId="393b7a9c-95ca-4b1d-a640-e5dbe38acce6" providerId="ADAL" clId="{DC8F50C8-E36B-482E-B59C-CF983EA41457}"/>
    <pc:docChg chg="modSld">
      <pc:chgData name="Yolanda Jenkins" userId="393b7a9c-95ca-4b1d-a640-e5dbe38acce6" providerId="ADAL" clId="{DC8F50C8-E36B-482E-B59C-CF983EA41457}" dt="2026-03-12T22:25:30.246" v="7" actId="6549"/>
      <pc:docMkLst>
        <pc:docMk/>
      </pc:docMkLst>
      <pc:sldChg chg="modNotesTx">
        <pc:chgData name="Yolanda Jenkins" userId="393b7a9c-95ca-4b1d-a640-e5dbe38acce6" providerId="ADAL" clId="{DC8F50C8-E36B-482E-B59C-CF983EA41457}" dt="2026-03-12T22:25:30.246" v="7" actId="6549"/>
        <pc:sldMkLst>
          <pc:docMk/>
          <pc:sldMk cId="0" sldId="256"/>
        </pc:sldMkLst>
      </pc:sldChg>
      <pc:sldChg chg="modNotesTx">
        <pc:chgData name="Yolanda Jenkins" userId="393b7a9c-95ca-4b1d-a640-e5dbe38acce6" providerId="ADAL" clId="{DC8F50C8-E36B-482E-B59C-CF983EA41457}" dt="2026-03-12T22:25:15.253" v="4" actId="6549"/>
        <pc:sldMkLst>
          <pc:docMk/>
          <pc:sldMk cId="0" sldId="257"/>
        </pc:sldMkLst>
      </pc:sldChg>
      <pc:sldChg chg="modNotesTx">
        <pc:chgData name="Yolanda Jenkins" userId="393b7a9c-95ca-4b1d-a640-e5dbe38acce6" providerId="ADAL" clId="{DC8F50C8-E36B-482E-B59C-CF983EA41457}" dt="2026-03-12T22:25:09.722" v="3" actId="6549"/>
        <pc:sldMkLst>
          <pc:docMk/>
          <pc:sldMk cId="0" sldId="258"/>
        </pc:sldMkLst>
      </pc:sldChg>
      <pc:sldChg chg="modNotesTx">
        <pc:chgData name="Yolanda Jenkins" userId="393b7a9c-95ca-4b1d-a640-e5dbe38acce6" providerId="ADAL" clId="{DC8F50C8-E36B-482E-B59C-CF983EA41457}" dt="2026-03-12T22:25:05.266" v="2" actId="6549"/>
        <pc:sldMkLst>
          <pc:docMk/>
          <pc:sldMk cId="0" sldId="259"/>
        </pc:sldMkLst>
      </pc:sldChg>
      <pc:sldChg chg="modNotesTx">
        <pc:chgData name="Yolanda Jenkins" userId="393b7a9c-95ca-4b1d-a640-e5dbe38acce6" providerId="ADAL" clId="{DC8F50C8-E36B-482E-B59C-CF983EA41457}" dt="2026-03-12T22:24:59.079" v="1" actId="6549"/>
        <pc:sldMkLst>
          <pc:docMk/>
          <pc:sldMk cId="0" sldId="260"/>
        </pc:sldMkLst>
      </pc:sldChg>
      <pc:sldChg chg="modNotesTx">
        <pc:chgData name="Yolanda Jenkins" userId="393b7a9c-95ca-4b1d-a640-e5dbe38acce6" providerId="ADAL" clId="{DC8F50C8-E36B-482E-B59C-CF983EA41457}" dt="2026-03-12T22:24:53.967" v="0" actId="6549"/>
        <pc:sldMkLst>
          <pc:docMk/>
          <pc:sldMk cId="0" sldId="261"/>
        </pc:sldMkLst>
      </pc:sldChg>
      <pc:sldChg chg="modNotesTx">
        <pc:chgData name="Yolanda Jenkins" userId="393b7a9c-95ca-4b1d-a640-e5dbe38acce6" providerId="ADAL" clId="{DC8F50C8-E36B-482E-B59C-CF983EA41457}" dt="2026-03-12T22:25:19.981" v="5" actId="6549"/>
        <pc:sldMkLst>
          <pc:docMk/>
          <pc:sldMk cId="132276220" sldId="3826"/>
        </pc:sldMkLst>
      </pc:sldChg>
      <pc:sldChg chg="modNotesTx">
        <pc:chgData name="Yolanda Jenkins" userId="393b7a9c-95ca-4b1d-a640-e5dbe38acce6" providerId="ADAL" clId="{DC8F50C8-E36B-482E-B59C-CF983EA41457}" dt="2026-03-12T22:25:25.905" v="6" actId="6549"/>
        <pc:sldMkLst>
          <pc:docMk/>
          <pc:sldMk cId="735367253" sldId="3838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1C7BD76-36F1-4381-983F-3003C2DB410E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A3E18C6-F34C-4F84-9827-E6BA0588BEEE}">
      <dgm:prSet phldrT="[Text]" phldr="0"/>
      <dgm:spPr>
        <a:solidFill>
          <a:srgbClr val="CA3A2B"/>
        </a:solidFill>
      </dgm:spPr>
      <dgm:t>
        <a:bodyPr/>
        <a:lstStyle/>
        <a:p>
          <a:r>
            <a:rPr lang="en-US" dirty="0"/>
            <a:t>Siyana Partners</a:t>
          </a:r>
        </a:p>
      </dgm:t>
    </dgm:pt>
    <dgm:pt modelId="{4DCCA5B6-30A5-4F43-8469-03F27458CF34}" type="parTrans" cxnId="{AB8AC9E6-7EE8-41DF-94B0-47BA3E0707A5}">
      <dgm:prSet/>
      <dgm:spPr/>
      <dgm:t>
        <a:bodyPr/>
        <a:lstStyle/>
        <a:p>
          <a:endParaRPr lang="en-US"/>
        </a:p>
      </dgm:t>
    </dgm:pt>
    <dgm:pt modelId="{FC9363B4-5780-4AF7-A12F-952018A230D8}" type="sibTrans" cxnId="{AB8AC9E6-7EE8-41DF-94B0-47BA3E0707A5}">
      <dgm:prSet/>
      <dgm:spPr/>
      <dgm:t>
        <a:bodyPr/>
        <a:lstStyle/>
        <a:p>
          <a:endParaRPr lang="en-US"/>
        </a:p>
      </dgm:t>
    </dgm:pt>
    <dgm:pt modelId="{7E163FDF-D940-4372-96A1-6F10A979D265}">
      <dgm:prSet/>
      <dgm:spPr>
        <a:solidFill>
          <a:srgbClr val="E7A05E"/>
        </a:solidFill>
      </dgm:spPr>
      <dgm:t>
        <a:bodyPr/>
        <a:lstStyle/>
        <a:p>
          <a:pPr>
            <a:buNone/>
          </a:pPr>
          <a:r>
            <a:rPr lang="en-US" dirty="0"/>
            <a:t>The Y Early Childhood Development Center</a:t>
          </a:r>
        </a:p>
      </dgm:t>
    </dgm:pt>
    <dgm:pt modelId="{D052178D-FF9F-45C6-A91A-9FD0DC06F294}" type="parTrans" cxnId="{29A596AC-957E-4935-99D5-467728A41AD0}">
      <dgm:prSet/>
      <dgm:spPr/>
      <dgm:t>
        <a:bodyPr/>
        <a:lstStyle/>
        <a:p>
          <a:endParaRPr lang="en-US"/>
        </a:p>
      </dgm:t>
    </dgm:pt>
    <dgm:pt modelId="{2B24D3F2-377D-49EC-B693-0558BB082EAB}" type="sibTrans" cxnId="{29A596AC-957E-4935-99D5-467728A41AD0}">
      <dgm:prSet/>
      <dgm:spPr/>
      <dgm:t>
        <a:bodyPr/>
        <a:lstStyle/>
        <a:p>
          <a:endParaRPr lang="en-US"/>
        </a:p>
      </dgm:t>
    </dgm:pt>
    <dgm:pt modelId="{D6EE67B7-3953-4743-872B-FB6C42DDE53A}">
      <dgm:prSet/>
      <dgm:spPr>
        <a:solidFill>
          <a:srgbClr val="C66DA6"/>
        </a:solidFill>
      </dgm:spPr>
      <dgm:t>
        <a:bodyPr/>
        <a:lstStyle/>
        <a:p>
          <a:pPr>
            <a:buNone/>
          </a:pPr>
          <a:r>
            <a:rPr lang="en-US"/>
            <a:t>MSDE</a:t>
          </a:r>
        </a:p>
      </dgm:t>
    </dgm:pt>
    <dgm:pt modelId="{C828F01D-A34E-415F-B8AE-7006FAC6093B}" type="parTrans" cxnId="{38450801-8B4E-4564-91A8-EA427CBB167D}">
      <dgm:prSet/>
      <dgm:spPr/>
      <dgm:t>
        <a:bodyPr/>
        <a:lstStyle/>
        <a:p>
          <a:endParaRPr lang="en-US"/>
        </a:p>
      </dgm:t>
    </dgm:pt>
    <dgm:pt modelId="{0E3AD899-3128-4329-818C-92F1C4734E76}" type="sibTrans" cxnId="{38450801-8B4E-4564-91A8-EA427CBB167D}">
      <dgm:prSet/>
      <dgm:spPr/>
      <dgm:t>
        <a:bodyPr/>
        <a:lstStyle/>
        <a:p>
          <a:endParaRPr lang="en-US"/>
        </a:p>
      </dgm:t>
    </dgm:pt>
    <dgm:pt modelId="{F29FA5FC-2A1F-499E-8E5F-3ECB36835BC1}">
      <dgm:prSet/>
      <dgm:spPr>
        <a:solidFill>
          <a:srgbClr val="87C089"/>
        </a:solidFill>
      </dgm:spPr>
      <dgm:t>
        <a:bodyPr/>
        <a:lstStyle/>
        <a:p>
          <a:pPr>
            <a:buNone/>
          </a:pPr>
          <a:r>
            <a:rPr lang="en-US"/>
            <a:t>Live Baltimore</a:t>
          </a:r>
        </a:p>
      </dgm:t>
    </dgm:pt>
    <dgm:pt modelId="{3A90290F-A44C-4ECA-AC55-619B5E30F393}" type="parTrans" cxnId="{715B4112-9B39-4151-AECA-C2654115BC96}">
      <dgm:prSet/>
      <dgm:spPr/>
      <dgm:t>
        <a:bodyPr/>
        <a:lstStyle/>
        <a:p>
          <a:endParaRPr lang="en-US"/>
        </a:p>
      </dgm:t>
    </dgm:pt>
    <dgm:pt modelId="{491F934F-A145-418D-879C-30FE976548DA}" type="sibTrans" cxnId="{715B4112-9B39-4151-AECA-C2654115BC96}">
      <dgm:prSet/>
      <dgm:spPr/>
      <dgm:t>
        <a:bodyPr/>
        <a:lstStyle/>
        <a:p>
          <a:endParaRPr lang="en-US"/>
        </a:p>
      </dgm:t>
    </dgm:pt>
    <dgm:pt modelId="{640985C3-FF30-4A10-B377-45B09AE692F6}">
      <dgm:prSet/>
      <dgm:spPr>
        <a:solidFill>
          <a:srgbClr val="CA3A2B"/>
        </a:solidFill>
      </dgm:spPr>
      <dgm:t>
        <a:bodyPr/>
        <a:lstStyle/>
        <a:p>
          <a:pPr>
            <a:buNone/>
          </a:pPr>
          <a:r>
            <a:rPr lang="en-US"/>
            <a:t>BCPS</a:t>
          </a:r>
        </a:p>
      </dgm:t>
    </dgm:pt>
    <dgm:pt modelId="{9BFF6A67-9A8F-4415-A7B6-5410847ED036}" type="parTrans" cxnId="{2A63D5A6-ADD9-4704-A2E7-72287541AF81}">
      <dgm:prSet/>
      <dgm:spPr/>
      <dgm:t>
        <a:bodyPr/>
        <a:lstStyle/>
        <a:p>
          <a:endParaRPr lang="en-US"/>
        </a:p>
      </dgm:t>
    </dgm:pt>
    <dgm:pt modelId="{AB5EE71D-596A-4E97-9914-35215A081905}" type="sibTrans" cxnId="{2A63D5A6-ADD9-4704-A2E7-72287541AF81}">
      <dgm:prSet/>
      <dgm:spPr/>
      <dgm:t>
        <a:bodyPr/>
        <a:lstStyle/>
        <a:p>
          <a:endParaRPr lang="en-US"/>
        </a:p>
      </dgm:t>
    </dgm:pt>
    <dgm:pt modelId="{8924E738-8CFA-4EC6-9C0C-9CAA94E941CF}">
      <dgm:prSet/>
      <dgm:spPr>
        <a:solidFill>
          <a:srgbClr val="E7A05E"/>
        </a:solidFill>
      </dgm:spPr>
      <dgm:t>
        <a:bodyPr/>
        <a:lstStyle/>
        <a:p>
          <a:pPr>
            <a:buNone/>
          </a:pPr>
          <a:r>
            <a:rPr lang="en-US"/>
            <a:t>Cherry Hill Initiative</a:t>
          </a:r>
        </a:p>
      </dgm:t>
    </dgm:pt>
    <dgm:pt modelId="{9D552309-89A0-4743-934A-FD32FC39CBF9}" type="parTrans" cxnId="{05802FF9-5AF5-4FF9-9BA6-D683C55A15C3}">
      <dgm:prSet/>
      <dgm:spPr/>
      <dgm:t>
        <a:bodyPr/>
        <a:lstStyle/>
        <a:p>
          <a:endParaRPr lang="en-US"/>
        </a:p>
      </dgm:t>
    </dgm:pt>
    <dgm:pt modelId="{8E7F877D-04E3-4886-BF73-BD7C81C75455}" type="sibTrans" cxnId="{05802FF9-5AF5-4FF9-9BA6-D683C55A15C3}">
      <dgm:prSet/>
      <dgm:spPr/>
      <dgm:t>
        <a:bodyPr/>
        <a:lstStyle/>
        <a:p>
          <a:endParaRPr lang="en-US"/>
        </a:p>
      </dgm:t>
    </dgm:pt>
    <dgm:pt modelId="{A26DCDC5-2221-4828-BFF9-E12342D2E214}">
      <dgm:prSet/>
      <dgm:spPr>
        <a:solidFill>
          <a:srgbClr val="C66DA6"/>
        </a:solidFill>
      </dgm:spPr>
      <dgm:t>
        <a:bodyPr/>
        <a:lstStyle/>
        <a:p>
          <a:pPr>
            <a:buNone/>
          </a:pPr>
          <a:r>
            <a:rPr lang="en-US"/>
            <a:t>Maryland State Child Care Association</a:t>
          </a:r>
        </a:p>
      </dgm:t>
    </dgm:pt>
    <dgm:pt modelId="{53DB748D-C6A7-487D-BCCD-6ECB9169BE88}" type="parTrans" cxnId="{5452E6FF-9502-4F6D-9BD6-38B1962E825B}">
      <dgm:prSet/>
      <dgm:spPr/>
      <dgm:t>
        <a:bodyPr/>
        <a:lstStyle/>
        <a:p>
          <a:endParaRPr lang="en-US"/>
        </a:p>
      </dgm:t>
    </dgm:pt>
    <dgm:pt modelId="{4E43A3C9-6E21-4F92-9803-D9EA700D64B3}" type="sibTrans" cxnId="{5452E6FF-9502-4F6D-9BD6-38B1962E825B}">
      <dgm:prSet/>
      <dgm:spPr/>
      <dgm:t>
        <a:bodyPr/>
        <a:lstStyle/>
        <a:p>
          <a:endParaRPr lang="en-US"/>
        </a:p>
      </dgm:t>
    </dgm:pt>
    <dgm:pt modelId="{73E1987B-3F24-4515-B644-4927F7FBD533}">
      <dgm:prSet/>
      <dgm:spPr>
        <a:solidFill>
          <a:srgbClr val="87C089"/>
        </a:solidFill>
      </dgm:spPr>
      <dgm:t>
        <a:bodyPr/>
        <a:lstStyle/>
        <a:p>
          <a:pPr>
            <a:buNone/>
          </a:pPr>
          <a:r>
            <a:rPr lang="en-US" dirty="0"/>
            <a:t>Kennedy Krieger</a:t>
          </a:r>
        </a:p>
      </dgm:t>
    </dgm:pt>
    <dgm:pt modelId="{F0A0865F-7D44-4960-933A-206828125526}" type="parTrans" cxnId="{011E97C5-69D8-487E-9476-D4929D10F750}">
      <dgm:prSet/>
      <dgm:spPr/>
      <dgm:t>
        <a:bodyPr/>
        <a:lstStyle/>
        <a:p>
          <a:endParaRPr lang="en-US"/>
        </a:p>
      </dgm:t>
    </dgm:pt>
    <dgm:pt modelId="{E5B2D191-7B18-4C60-89BA-B7FF2D95697A}" type="sibTrans" cxnId="{011E97C5-69D8-487E-9476-D4929D10F750}">
      <dgm:prSet/>
      <dgm:spPr/>
      <dgm:t>
        <a:bodyPr/>
        <a:lstStyle/>
        <a:p>
          <a:endParaRPr lang="en-US"/>
        </a:p>
      </dgm:t>
    </dgm:pt>
    <dgm:pt modelId="{526542A6-797C-4900-B0F9-1F02316E4496}">
      <dgm:prSet/>
      <dgm:spPr>
        <a:solidFill>
          <a:srgbClr val="CA3A2B"/>
        </a:solidFill>
      </dgm:spPr>
      <dgm:t>
        <a:bodyPr/>
        <a:lstStyle/>
        <a:p>
          <a:pPr>
            <a:buNone/>
          </a:pPr>
          <a:r>
            <a:rPr lang="en-US"/>
            <a:t>Catholic Charities Head Start</a:t>
          </a:r>
        </a:p>
      </dgm:t>
    </dgm:pt>
    <dgm:pt modelId="{CFEEB136-A6B4-4629-BD02-038BC7CF038B}" type="parTrans" cxnId="{BA171701-024E-4557-B925-5DDFBBD275D4}">
      <dgm:prSet/>
      <dgm:spPr/>
      <dgm:t>
        <a:bodyPr/>
        <a:lstStyle/>
        <a:p>
          <a:endParaRPr lang="en-US"/>
        </a:p>
      </dgm:t>
    </dgm:pt>
    <dgm:pt modelId="{19ADC3F3-3B88-43B2-A4EA-384240B40880}" type="sibTrans" cxnId="{BA171701-024E-4557-B925-5DDFBBD275D4}">
      <dgm:prSet/>
      <dgm:spPr/>
      <dgm:t>
        <a:bodyPr/>
        <a:lstStyle/>
        <a:p>
          <a:endParaRPr lang="en-US"/>
        </a:p>
      </dgm:t>
    </dgm:pt>
    <dgm:pt modelId="{E9A2A7B5-973B-4CE2-AA56-1D88585C778B}">
      <dgm:prSet/>
      <dgm:spPr>
        <a:solidFill>
          <a:srgbClr val="E7A05E"/>
        </a:solidFill>
      </dgm:spPr>
      <dgm:t>
        <a:bodyPr/>
        <a:lstStyle/>
        <a:p>
          <a:pPr>
            <a:buNone/>
          </a:pPr>
          <a:r>
            <a:rPr lang="en-US"/>
            <a:t>Maryland Family Network – Head Start</a:t>
          </a:r>
        </a:p>
      </dgm:t>
    </dgm:pt>
    <dgm:pt modelId="{527591C6-4297-4D51-9A9C-9BA94F6CE9F5}" type="parTrans" cxnId="{36AD8DA5-D637-4778-9116-286FEC050771}">
      <dgm:prSet/>
      <dgm:spPr/>
      <dgm:t>
        <a:bodyPr/>
        <a:lstStyle/>
        <a:p>
          <a:endParaRPr lang="en-US"/>
        </a:p>
      </dgm:t>
    </dgm:pt>
    <dgm:pt modelId="{B2C633BA-1500-4393-B24E-40999E29C35C}" type="sibTrans" cxnId="{36AD8DA5-D637-4778-9116-286FEC050771}">
      <dgm:prSet/>
      <dgm:spPr/>
      <dgm:t>
        <a:bodyPr/>
        <a:lstStyle/>
        <a:p>
          <a:endParaRPr lang="en-US"/>
        </a:p>
      </dgm:t>
    </dgm:pt>
    <dgm:pt modelId="{D0CAB085-3740-404C-B924-F22AFD598B7A}">
      <dgm:prSet/>
      <dgm:spPr>
        <a:solidFill>
          <a:srgbClr val="C66DA6"/>
        </a:solidFill>
      </dgm:spPr>
      <dgm:t>
        <a:bodyPr/>
        <a:lstStyle/>
        <a:p>
          <a:pPr>
            <a:buNone/>
          </a:pPr>
          <a:r>
            <a:rPr lang="en-US"/>
            <a:t>Downtown Baltimore Child Care</a:t>
          </a:r>
        </a:p>
      </dgm:t>
    </dgm:pt>
    <dgm:pt modelId="{86C31AC1-4BC3-4221-B012-E5E0E7926D6A}" type="parTrans" cxnId="{B991C9EE-45D9-4698-BD41-43474402A044}">
      <dgm:prSet/>
      <dgm:spPr/>
      <dgm:t>
        <a:bodyPr/>
        <a:lstStyle/>
        <a:p>
          <a:endParaRPr lang="en-US"/>
        </a:p>
      </dgm:t>
    </dgm:pt>
    <dgm:pt modelId="{9DFB001C-FA85-4D5B-AE61-53115DA9F221}" type="sibTrans" cxnId="{B991C9EE-45D9-4698-BD41-43474402A044}">
      <dgm:prSet/>
      <dgm:spPr/>
      <dgm:t>
        <a:bodyPr/>
        <a:lstStyle/>
        <a:p>
          <a:endParaRPr lang="en-US"/>
        </a:p>
      </dgm:t>
    </dgm:pt>
    <dgm:pt modelId="{9F7E8DC7-E840-4178-816E-DB0A93ABF148}">
      <dgm:prSet/>
      <dgm:spPr>
        <a:solidFill>
          <a:srgbClr val="CA3A2B"/>
        </a:solidFill>
      </dgm:spPr>
      <dgm:t>
        <a:bodyPr/>
        <a:lstStyle/>
        <a:p>
          <a:pPr>
            <a:buNone/>
          </a:pPr>
          <a:r>
            <a:rPr lang="en-US"/>
            <a:t>Baltimore City Child Care Coalition</a:t>
          </a:r>
        </a:p>
      </dgm:t>
    </dgm:pt>
    <dgm:pt modelId="{EFAD3C6F-0C54-4260-9863-FAF1AFE95DEB}" type="parTrans" cxnId="{7063DBF0-2BDF-46A3-A7F7-9B3FC1E93397}">
      <dgm:prSet/>
      <dgm:spPr/>
      <dgm:t>
        <a:bodyPr/>
        <a:lstStyle/>
        <a:p>
          <a:endParaRPr lang="en-US"/>
        </a:p>
      </dgm:t>
    </dgm:pt>
    <dgm:pt modelId="{919AB477-BD10-46B5-A188-593D2E96472C}" type="sibTrans" cxnId="{7063DBF0-2BDF-46A3-A7F7-9B3FC1E93397}">
      <dgm:prSet/>
      <dgm:spPr/>
      <dgm:t>
        <a:bodyPr/>
        <a:lstStyle/>
        <a:p>
          <a:endParaRPr lang="en-US"/>
        </a:p>
      </dgm:t>
    </dgm:pt>
    <dgm:pt modelId="{5E8E086C-767D-4D15-B35E-71C439F9C2D8}">
      <dgm:prSet/>
      <dgm:spPr>
        <a:solidFill>
          <a:srgbClr val="C00000"/>
        </a:solidFill>
      </dgm:spPr>
      <dgm:t>
        <a:bodyPr/>
        <a:lstStyle/>
        <a:p>
          <a:pPr>
            <a:buNone/>
          </a:pPr>
          <a:r>
            <a:rPr lang="en-US"/>
            <a:t>Improving Education</a:t>
          </a:r>
        </a:p>
      </dgm:t>
    </dgm:pt>
    <dgm:pt modelId="{0F9AD43F-C461-4713-AA6E-A0598F7484E8}" type="parTrans" cxnId="{132AEF25-DB0B-45E8-984E-B85472778D9F}">
      <dgm:prSet/>
      <dgm:spPr/>
      <dgm:t>
        <a:bodyPr/>
        <a:lstStyle/>
        <a:p>
          <a:endParaRPr lang="en-US"/>
        </a:p>
      </dgm:t>
    </dgm:pt>
    <dgm:pt modelId="{87DFC75F-B789-4998-BBA3-4F282A4D413E}" type="sibTrans" cxnId="{132AEF25-DB0B-45E8-984E-B85472778D9F}">
      <dgm:prSet/>
      <dgm:spPr/>
      <dgm:t>
        <a:bodyPr/>
        <a:lstStyle/>
        <a:p>
          <a:endParaRPr lang="en-US"/>
        </a:p>
      </dgm:t>
    </dgm:pt>
    <dgm:pt modelId="{B6A8E3BE-19C6-43E5-8373-554764F3D0CC}">
      <dgm:prSet/>
      <dgm:spPr>
        <a:solidFill>
          <a:srgbClr val="E7A05E"/>
        </a:solidFill>
      </dgm:spPr>
      <dgm:t>
        <a:bodyPr/>
        <a:lstStyle/>
        <a:p>
          <a:pPr>
            <a:buNone/>
          </a:pPr>
          <a:r>
            <a:rPr lang="en-US"/>
            <a:t>Family League</a:t>
          </a:r>
        </a:p>
      </dgm:t>
    </dgm:pt>
    <dgm:pt modelId="{9EB3B3A2-118E-4C93-BB4D-579BD8A6D547}" type="parTrans" cxnId="{47EAFEE5-0943-451D-BC13-2E51DE6B3450}">
      <dgm:prSet/>
      <dgm:spPr/>
      <dgm:t>
        <a:bodyPr/>
        <a:lstStyle/>
        <a:p>
          <a:endParaRPr lang="en-US"/>
        </a:p>
      </dgm:t>
    </dgm:pt>
    <dgm:pt modelId="{7C57E09F-A8EF-449B-A9AA-35937795D27F}" type="sibTrans" cxnId="{47EAFEE5-0943-451D-BC13-2E51DE6B3450}">
      <dgm:prSet/>
      <dgm:spPr/>
      <dgm:t>
        <a:bodyPr/>
        <a:lstStyle/>
        <a:p>
          <a:endParaRPr lang="en-US"/>
        </a:p>
      </dgm:t>
    </dgm:pt>
    <dgm:pt modelId="{718A0A98-07B4-45CA-B113-F1A37D5D5BC2}">
      <dgm:prSet/>
      <dgm:spPr>
        <a:solidFill>
          <a:srgbClr val="C66DA6"/>
        </a:solidFill>
      </dgm:spPr>
      <dgm:t>
        <a:bodyPr/>
        <a:lstStyle/>
        <a:p>
          <a:pPr>
            <a:buNone/>
          </a:pPr>
          <a:r>
            <a:rPr lang="en-US"/>
            <a:t>Sherman Family Foundation</a:t>
          </a:r>
        </a:p>
      </dgm:t>
    </dgm:pt>
    <dgm:pt modelId="{4329D3CE-4CC1-4395-B5E9-EB42D68C7A4A}" type="parTrans" cxnId="{DB7BAFFA-D64D-43F2-B639-8267048D1D1E}">
      <dgm:prSet/>
      <dgm:spPr/>
      <dgm:t>
        <a:bodyPr/>
        <a:lstStyle/>
        <a:p>
          <a:endParaRPr lang="en-US"/>
        </a:p>
      </dgm:t>
    </dgm:pt>
    <dgm:pt modelId="{F10E44FB-4033-4C7D-AF3E-9B141CA996BE}" type="sibTrans" cxnId="{DB7BAFFA-D64D-43F2-B639-8267048D1D1E}">
      <dgm:prSet/>
      <dgm:spPr/>
      <dgm:t>
        <a:bodyPr/>
        <a:lstStyle/>
        <a:p>
          <a:endParaRPr lang="en-US"/>
        </a:p>
      </dgm:t>
    </dgm:pt>
    <dgm:pt modelId="{F431E2A0-EC01-49BF-B6DE-CBD7F3675E43}">
      <dgm:prSet/>
      <dgm:spPr>
        <a:solidFill>
          <a:srgbClr val="87C089"/>
        </a:solidFill>
      </dgm:spPr>
      <dgm:t>
        <a:bodyPr/>
        <a:lstStyle/>
        <a:p>
          <a:pPr>
            <a:buNone/>
          </a:pPr>
          <a:r>
            <a:rPr lang="en-US"/>
            <a:t>University of Maryland Baltimore County, Child Development Lab</a:t>
          </a:r>
        </a:p>
      </dgm:t>
    </dgm:pt>
    <dgm:pt modelId="{0DFF9DAD-6ACD-404C-AC3F-A4D3240FAFB0}" type="parTrans" cxnId="{6B001286-58EB-46F5-A8E0-D46D17FB44D3}">
      <dgm:prSet/>
      <dgm:spPr/>
      <dgm:t>
        <a:bodyPr/>
        <a:lstStyle/>
        <a:p>
          <a:endParaRPr lang="en-US"/>
        </a:p>
      </dgm:t>
    </dgm:pt>
    <dgm:pt modelId="{8B9431A5-9726-4F95-B52B-44809B06F8E9}" type="sibTrans" cxnId="{6B001286-58EB-46F5-A8E0-D46D17FB44D3}">
      <dgm:prSet/>
      <dgm:spPr/>
      <dgm:t>
        <a:bodyPr/>
        <a:lstStyle/>
        <a:p>
          <a:endParaRPr lang="en-US"/>
        </a:p>
      </dgm:t>
    </dgm:pt>
    <dgm:pt modelId="{672122ED-41C9-4297-8961-D1F043367E07}">
      <dgm:prSet/>
      <dgm:spPr>
        <a:solidFill>
          <a:srgbClr val="C00000"/>
        </a:solidFill>
      </dgm:spPr>
      <dgm:t>
        <a:bodyPr/>
        <a:lstStyle/>
        <a:p>
          <a:pPr>
            <a:buNone/>
          </a:pPr>
          <a:r>
            <a:rPr lang="en-US"/>
            <a:t>The Richman Foundation</a:t>
          </a:r>
        </a:p>
      </dgm:t>
    </dgm:pt>
    <dgm:pt modelId="{241F3684-0784-42C0-9FA6-FD698296CD90}" type="parTrans" cxnId="{F0D31BA0-A900-4322-B22C-B972865AAF1D}">
      <dgm:prSet/>
      <dgm:spPr/>
      <dgm:t>
        <a:bodyPr/>
        <a:lstStyle/>
        <a:p>
          <a:endParaRPr lang="en-US"/>
        </a:p>
      </dgm:t>
    </dgm:pt>
    <dgm:pt modelId="{5B830FAD-A146-4962-BA0E-A5190E9A4696}" type="sibTrans" cxnId="{F0D31BA0-A900-4322-B22C-B972865AAF1D}">
      <dgm:prSet/>
      <dgm:spPr/>
      <dgm:t>
        <a:bodyPr/>
        <a:lstStyle/>
        <a:p>
          <a:endParaRPr lang="en-US"/>
        </a:p>
      </dgm:t>
    </dgm:pt>
    <dgm:pt modelId="{D31C00C4-323D-4C4B-B15E-B75A66A63B76}">
      <dgm:prSet/>
      <dgm:spPr>
        <a:solidFill>
          <a:srgbClr val="E7A05E"/>
        </a:solidFill>
      </dgm:spPr>
      <dgm:t>
        <a:bodyPr/>
        <a:lstStyle/>
        <a:p>
          <a:pPr>
            <a:buNone/>
          </a:pPr>
          <a:r>
            <a:rPr lang="en-US"/>
            <a:t>Maryland Family Network</a:t>
          </a:r>
        </a:p>
      </dgm:t>
    </dgm:pt>
    <dgm:pt modelId="{E87E8D57-A25F-4DAC-A0F5-E6A4A9146AA0}" type="parTrans" cxnId="{87F08C64-C5A0-4136-A19C-0F958BDBAE83}">
      <dgm:prSet/>
      <dgm:spPr/>
      <dgm:t>
        <a:bodyPr/>
        <a:lstStyle/>
        <a:p>
          <a:endParaRPr lang="en-US"/>
        </a:p>
      </dgm:t>
    </dgm:pt>
    <dgm:pt modelId="{419240A4-AF8A-499E-8116-9C0FC049E7D7}" type="sibTrans" cxnId="{87F08C64-C5A0-4136-A19C-0F958BDBAE83}">
      <dgm:prSet/>
      <dgm:spPr/>
      <dgm:t>
        <a:bodyPr/>
        <a:lstStyle/>
        <a:p>
          <a:endParaRPr lang="en-US"/>
        </a:p>
      </dgm:t>
    </dgm:pt>
    <dgm:pt modelId="{5DA225D9-6697-4846-86D1-C23698C2A819}">
      <dgm:prSet/>
      <dgm:spPr>
        <a:solidFill>
          <a:srgbClr val="C66DA6"/>
        </a:solidFill>
      </dgm:spPr>
      <dgm:t>
        <a:bodyPr/>
        <a:lstStyle/>
        <a:p>
          <a:pPr>
            <a:buNone/>
          </a:pPr>
          <a:r>
            <a:rPr lang="en-US"/>
            <a:t>St. Vincent Head Start</a:t>
          </a:r>
        </a:p>
      </dgm:t>
    </dgm:pt>
    <dgm:pt modelId="{6162F1B9-26DD-49A2-A0E3-48C20D2ADA48}" type="parTrans" cxnId="{809537B2-63D4-4FA4-8EB0-67F18CDD7144}">
      <dgm:prSet/>
      <dgm:spPr/>
      <dgm:t>
        <a:bodyPr/>
        <a:lstStyle/>
        <a:p>
          <a:endParaRPr lang="en-US"/>
        </a:p>
      </dgm:t>
    </dgm:pt>
    <dgm:pt modelId="{E4492291-9735-40FB-837B-9A7E5CC3E555}" type="sibTrans" cxnId="{809537B2-63D4-4FA4-8EB0-67F18CDD7144}">
      <dgm:prSet/>
      <dgm:spPr/>
      <dgm:t>
        <a:bodyPr/>
        <a:lstStyle/>
        <a:p>
          <a:endParaRPr lang="en-US"/>
        </a:p>
      </dgm:t>
    </dgm:pt>
    <dgm:pt modelId="{8A5128C8-0247-496D-8D2D-6C0E1472C55F}">
      <dgm:prSet/>
      <dgm:spPr>
        <a:solidFill>
          <a:srgbClr val="87C089"/>
        </a:solidFill>
      </dgm:spPr>
      <dgm:t>
        <a:bodyPr/>
        <a:lstStyle/>
        <a:p>
          <a:pPr>
            <a:buNone/>
          </a:pPr>
          <a:r>
            <a:rPr lang="en-US"/>
            <a:t>Enoch Pratt</a:t>
          </a:r>
        </a:p>
      </dgm:t>
    </dgm:pt>
    <dgm:pt modelId="{17B12845-6B03-469B-ACFC-7AA847098F04}" type="parTrans" cxnId="{D589B7D5-6E3D-4E4C-A62F-1A5A56836697}">
      <dgm:prSet/>
      <dgm:spPr/>
      <dgm:t>
        <a:bodyPr/>
        <a:lstStyle/>
        <a:p>
          <a:endParaRPr lang="en-US"/>
        </a:p>
      </dgm:t>
    </dgm:pt>
    <dgm:pt modelId="{90E7856C-D78D-49CF-A639-97247FF68732}" type="sibTrans" cxnId="{D589B7D5-6E3D-4E4C-A62F-1A5A56836697}">
      <dgm:prSet/>
      <dgm:spPr/>
      <dgm:t>
        <a:bodyPr/>
        <a:lstStyle/>
        <a:p>
          <a:endParaRPr lang="en-US"/>
        </a:p>
      </dgm:t>
    </dgm:pt>
    <dgm:pt modelId="{7218B9F2-B0EE-4C97-BB22-8A798D42BA11}">
      <dgm:prSet/>
      <dgm:spPr>
        <a:solidFill>
          <a:srgbClr val="C00000"/>
        </a:solidFill>
      </dgm:spPr>
      <dgm:t>
        <a:bodyPr/>
        <a:lstStyle/>
        <a:p>
          <a:pPr>
            <a:buNone/>
          </a:pPr>
          <a:r>
            <a:rPr lang="en-US"/>
            <a:t>BERC – JHU</a:t>
          </a:r>
        </a:p>
      </dgm:t>
    </dgm:pt>
    <dgm:pt modelId="{2F22BFBA-B143-4BA9-9027-7B2387EDFED4}" type="parTrans" cxnId="{268C6F09-7F07-4774-8825-3C16D0BC802A}">
      <dgm:prSet/>
      <dgm:spPr/>
      <dgm:t>
        <a:bodyPr/>
        <a:lstStyle/>
        <a:p>
          <a:endParaRPr lang="en-US"/>
        </a:p>
      </dgm:t>
    </dgm:pt>
    <dgm:pt modelId="{BC9663F9-FE10-4826-B196-2BC453772D7C}" type="sibTrans" cxnId="{268C6F09-7F07-4774-8825-3C16D0BC802A}">
      <dgm:prSet/>
      <dgm:spPr/>
      <dgm:t>
        <a:bodyPr/>
        <a:lstStyle/>
        <a:p>
          <a:endParaRPr lang="en-US"/>
        </a:p>
      </dgm:t>
    </dgm:pt>
    <dgm:pt modelId="{E710A029-4ADC-4022-9AF2-928C318DA1D6}">
      <dgm:prSet/>
      <dgm:spPr>
        <a:solidFill>
          <a:srgbClr val="E7A05E"/>
        </a:solidFill>
      </dgm:spPr>
      <dgm:t>
        <a:bodyPr/>
        <a:lstStyle/>
        <a:p>
          <a:pPr>
            <a:buNone/>
          </a:pPr>
          <a:r>
            <a:rPr lang="en-US"/>
            <a:t>Strategic Thinking for Social Change</a:t>
          </a:r>
        </a:p>
      </dgm:t>
    </dgm:pt>
    <dgm:pt modelId="{495F540C-485F-4A66-9187-0472291132DC}" type="parTrans" cxnId="{E5708154-23BC-413B-8189-809FAF38EA82}">
      <dgm:prSet/>
      <dgm:spPr/>
      <dgm:t>
        <a:bodyPr/>
        <a:lstStyle/>
        <a:p>
          <a:endParaRPr lang="en-US"/>
        </a:p>
      </dgm:t>
    </dgm:pt>
    <dgm:pt modelId="{07FFDB53-9005-4628-9794-661FD331131C}" type="sibTrans" cxnId="{E5708154-23BC-413B-8189-809FAF38EA82}">
      <dgm:prSet/>
      <dgm:spPr/>
      <dgm:t>
        <a:bodyPr/>
        <a:lstStyle/>
        <a:p>
          <a:endParaRPr lang="en-US"/>
        </a:p>
      </dgm:t>
    </dgm:pt>
    <dgm:pt modelId="{D4734BDF-9AB0-45B6-B6FD-7C830A8BE198}">
      <dgm:prSet/>
      <dgm:spPr>
        <a:solidFill>
          <a:srgbClr val="C66DA6"/>
        </a:solidFill>
      </dgm:spPr>
      <dgm:t>
        <a:bodyPr/>
        <a:lstStyle/>
        <a:p>
          <a:pPr>
            <a:buNone/>
          </a:pPr>
          <a:r>
            <a:rPr lang="en-US"/>
            <a:t>United Way</a:t>
          </a:r>
        </a:p>
      </dgm:t>
    </dgm:pt>
    <dgm:pt modelId="{0E36D544-183C-44BD-81C4-97C7932938E5}" type="parTrans" cxnId="{CE2B6B1C-262E-4390-BBE7-860CD4CA326E}">
      <dgm:prSet/>
      <dgm:spPr/>
      <dgm:t>
        <a:bodyPr/>
        <a:lstStyle/>
        <a:p>
          <a:endParaRPr lang="en-US"/>
        </a:p>
      </dgm:t>
    </dgm:pt>
    <dgm:pt modelId="{6F040227-0EFC-45F3-A6A5-2531D35A2AE2}" type="sibTrans" cxnId="{CE2B6B1C-262E-4390-BBE7-860CD4CA326E}">
      <dgm:prSet/>
      <dgm:spPr/>
      <dgm:t>
        <a:bodyPr/>
        <a:lstStyle/>
        <a:p>
          <a:endParaRPr lang="en-US"/>
        </a:p>
      </dgm:t>
    </dgm:pt>
    <dgm:pt modelId="{C093E264-C4E7-4DD9-BB36-3AE214ACBC59}">
      <dgm:prSet/>
      <dgm:spPr>
        <a:solidFill>
          <a:srgbClr val="87C089"/>
        </a:solidFill>
      </dgm:spPr>
      <dgm:t>
        <a:bodyPr/>
        <a:lstStyle/>
        <a:p>
          <a:pPr>
            <a:buNone/>
          </a:pPr>
          <a:r>
            <a:rPr lang="en-US"/>
            <a:t>BCCCRC</a:t>
          </a:r>
        </a:p>
      </dgm:t>
    </dgm:pt>
    <dgm:pt modelId="{68AD7CB3-1762-461C-8444-6A5E9B325A5A}" type="parTrans" cxnId="{207BB129-9F52-4741-9269-D27E9E3DFA59}">
      <dgm:prSet/>
      <dgm:spPr/>
      <dgm:t>
        <a:bodyPr/>
        <a:lstStyle/>
        <a:p>
          <a:endParaRPr lang="en-US"/>
        </a:p>
      </dgm:t>
    </dgm:pt>
    <dgm:pt modelId="{D7267BBC-1769-4223-8053-3FFAC587CED1}" type="sibTrans" cxnId="{207BB129-9F52-4741-9269-D27E9E3DFA59}">
      <dgm:prSet/>
      <dgm:spPr/>
      <dgm:t>
        <a:bodyPr/>
        <a:lstStyle/>
        <a:p>
          <a:endParaRPr lang="en-US"/>
        </a:p>
      </dgm:t>
    </dgm:pt>
    <dgm:pt modelId="{A9B6C909-FF12-496B-A9F4-3DBC642A468D}">
      <dgm:prSet/>
      <dgm:spPr>
        <a:solidFill>
          <a:srgbClr val="C00000"/>
        </a:solidFill>
      </dgm:spPr>
      <dgm:t>
        <a:bodyPr/>
        <a:lstStyle/>
        <a:p>
          <a:pPr>
            <a:buNone/>
          </a:pPr>
          <a:r>
            <a:rPr lang="en-US" dirty="0"/>
            <a:t>Port Discovery</a:t>
          </a:r>
        </a:p>
      </dgm:t>
    </dgm:pt>
    <dgm:pt modelId="{119658B6-55F2-4509-94B3-698DDFD4AA51}" type="parTrans" cxnId="{846211B1-5105-4896-AFCD-958E826A4927}">
      <dgm:prSet/>
      <dgm:spPr/>
      <dgm:t>
        <a:bodyPr/>
        <a:lstStyle/>
        <a:p>
          <a:endParaRPr lang="en-US"/>
        </a:p>
      </dgm:t>
    </dgm:pt>
    <dgm:pt modelId="{C9934219-0BD7-4A53-BCEF-B03225FA6EF7}" type="sibTrans" cxnId="{846211B1-5105-4896-AFCD-958E826A4927}">
      <dgm:prSet/>
      <dgm:spPr/>
      <dgm:t>
        <a:bodyPr/>
        <a:lstStyle/>
        <a:p>
          <a:endParaRPr lang="en-US"/>
        </a:p>
      </dgm:t>
    </dgm:pt>
    <dgm:pt modelId="{2268DC3A-690C-4622-9A7C-F4FFF9B24CE7}">
      <dgm:prSet/>
      <dgm:spPr>
        <a:solidFill>
          <a:srgbClr val="E7A05E"/>
        </a:solidFill>
      </dgm:spPr>
      <dgm:t>
        <a:bodyPr/>
        <a:lstStyle/>
        <a:p>
          <a:pPr>
            <a:buNone/>
          </a:pPr>
          <a:r>
            <a:rPr lang="en-US"/>
            <a:t>Maryland State Family Child Care Association (MSFCCA)</a:t>
          </a:r>
        </a:p>
      </dgm:t>
    </dgm:pt>
    <dgm:pt modelId="{54E60CB0-FF05-413D-8551-3AF217F42926}" type="parTrans" cxnId="{8440D0AC-728F-4A3A-B288-265045445E32}">
      <dgm:prSet/>
      <dgm:spPr/>
      <dgm:t>
        <a:bodyPr/>
        <a:lstStyle/>
        <a:p>
          <a:endParaRPr lang="en-US"/>
        </a:p>
      </dgm:t>
    </dgm:pt>
    <dgm:pt modelId="{6B23A714-7F47-4E12-B4B9-DF16E2568F55}" type="sibTrans" cxnId="{8440D0AC-728F-4A3A-B288-265045445E32}">
      <dgm:prSet/>
      <dgm:spPr/>
      <dgm:t>
        <a:bodyPr/>
        <a:lstStyle/>
        <a:p>
          <a:endParaRPr lang="en-US"/>
        </a:p>
      </dgm:t>
    </dgm:pt>
    <dgm:pt modelId="{EE9E979B-394D-4CED-8E49-961FEF42CD7D}">
      <dgm:prSet/>
      <dgm:spPr>
        <a:solidFill>
          <a:srgbClr val="C66DA6"/>
        </a:solidFill>
      </dgm:spPr>
      <dgm:t>
        <a:bodyPr/>
        <a:lstStyle/>
        <a:p>
          <a:pPr>
            <a:buNone/>
          </a:pPr>
          <a:r>
            <a:rPr lang="en-US"/>
            <a:t>The Fund for Educational Excellence</a:t>
          </a:r>
        </a:p>
      </dgm:t>
    </dgm:pt>
    <dgm:pt modelId="{8EEDCCD4-13AA-48BD-8CBC-890FA5CBA7F7}" type="parTrans" cxnId="{CAFA8296-474B-42C6-BD7E-F96031003391}">
      <dgm:prSet/>
      <dgm:spPr/>
      <dgm:t>
        <a:bodyPr/>
        <a:lstStyle/>
        <a:p>
          <a:endParaRPr lang="en-US"/>
        </a:p>
      </dgm:t>
    </dgm:pt>
    <dgm:pt modelId="{FC1C9F4C-0529-4CD1-9B0B-F1BE47506643}" type="sibTrans" cxnId="{CAFA8296-474B-42C6-BD7E-F96031003391}">
      <dgm:prSet/>
      <dgm:spPr/>
      <dgm:t>
        <a:bodyPr/>
        <a:lstStyle/>
        <a:p>
          <a:endParaRPr lang="en-US"/>
        </a:p>
      </dgm:t>
    </dgm:pt>
    <dgm:pt modelId="{F963D196-DD2B-4907-B4D3-E99E4F72B5E7}">
      <dgm:prSet/>
      <dgm:spPr>
        <a:solidFill>
          <a:srgbClr val="87C089"/>
        </a:solidFill>
      </dgm:spPr>
      <dgm:t>
        <a:bodyPr/>
        <a:lstStyle/>
        <a:p>
          <a:pPr>
            <a:buNone/>
          </a:pPr>
          <a:r>
            <a:rPr lang="en-US"/>
            <a:t>Behavioral Health System Baltimore</a:t>
          </a:r>
        </a:p>
      </dgm:t>
    </dgm:pt>
    <dgm:pt modelId="{B59D8BB6-7D16-44E1-959A-E6702D2B201B}" type="parTrans" cxnId="{B004E45C-0BA8-48EE-AC60-84C67F28017C}">
      <dgm:prSet/>
      <dgm:spPr/>
      <dgm:t>
        <a:bodyPr/>
        <a:lstStyle/>
        <a:p>
          <a:endParaRPr lang="en-US"/>
        </a:p>
      </dgm:t>
    </dgm:pt>
    <dgm:pt modelId="{54EBDC81-2B09-45D2-BCD3-A40C510B76D4}" type="sibTrans" cxnId="{B004E45C-0BA8-48EE-AC60-84C67F28017C}">
      <dgm:prSet/>
      <dgm:spPr/>
      <dgm:t>
        <a:bodyPr/>
        <a:lstStyle/>
        <a:p>
          <a:endParaRPr lang="en-US"/>
        </a:p>
      </dgm:t>
    </dgm:pt>
    <dgm:pt modelId="{5F35FC68-3FC1-4868-9536-58C47D9A6976}">
      <dgm:prSet/>
      <dgm:spPr>
        <a:solidFill>
          <a:srgbClr val="C00000"/>
        </a:solidFill>
      </dgm:spPr>
      <dgm:t>
        <a:bodyPr/>
        <a:lstStyle/>
        <a:p>
          <a:pPr>
            <a:buNone/>
          </a:pPr>
          <a:r>
            <a:rPr lang="en-US"/>
            <a:t>BC Head Start</a:t>
          </a:r>
        </a:p>
      </dgm:t>
    </dgm:pt>
    <dgm:pt modelId="{6530B4FF-E717-47A5-9BC7-E568F4B5531C}" type="parTrans" cxnId="{08921E20-FECE-4AE4-B0AC-A77C38107F32}">
      <dgm:prSet/>
      <dgm:spPr/>
      <dgm:t>
        <a:bodyPr/>
        <a:lstStyle/>
        <a:p>
          <a:endParaRPr lang="en-US"/>
        </a:p>
      </dgm:t>
    </dgm:pt>
    <dgm:pt modelId="{DCDA6C84-4B6A-4811-B08C-21DAED15DB99}" type="sibTrans" cxnId="{08921E20-FECE-4AE4-B0AC-A77C38107F32}">
      <dgm:prSet/>
      <dgm:spPr/>
      <dgm:t>
        <a:bodyPr/>
        <a:lstStyle/>
        <a:p>
          <a:endParaRPr lang="en-US"/>
        </a:p>
      </dgm:t>
    </dgm:pt>
    <dgm:pt modelId="{85F550AE-B4FB-4FC4-83AC-61114ED45A26}">
      <dgm:prSet/>
      <dgm:spPr>
        <a:solidFill>
          <a:srgbClr val="E7A05E"/>
        </a:solidFill>
      </dgm:spPr>
      <dgm:t>
        <a:bodyPr/>
        <a:lstStyle/>
        <a:p>
          <a:pPr>
            <a:buNone/>
          </a:pPr>
          <a:r>
            <a:rPr lang="en-US"/>
            <a:t>Sonja's Sunrise till Sunset Child Care Center</a:t>
          </a:r>
        </a:p>
      </dgm:t>
    </dgm:pt>
    <dgm:pt modelId="{8E01421A-E684-4B3D-8DF1-2A43C6BB22AF}" type="parTrans" cxnId="{6410FF0E-1547-480D-8CE8-A7C9A3AFBC9E}">
      <dgm:prSet/>
      <dgm:spPr/>
      <dgm:t>
        <a:bodyPr/>
        <a:lstStyle/>
        <a:p>
          <a:endParaRPr lang="en-US"/>
        </a:p>
      </dgm:t>
    </dgm:pt>
    <dgm:pt modelId="{F1E0B716-7BB5-49D8-8BB2-989446257044}" type="sibTrans" cxnId="{6410FF0E-1547-480D-8CE8-A7C9A3AFBC9E}">
      <dgm:prSet/>
      <dgm:spPr/>
      <dgm:t>
        <a:bodyPr/>
        <a:lstStyle/>
        <a:p>
          <a:endParaRPr lang="en-US"/>
        </a:p>
      </dgm:t>
    </dgm:pt>
    <dgm:pt modelId="{2AFE0CF3-6A38-461A-9250-0D7146CF1A3A}">
      <dgm:prSet/>
      <dgm:spPr>
        <a:solidFill>
          <a:srgbClr val="C66DA6"/>
        </a:solidFill>
      </dgm:spPr>
      <dgm:t>
        <a:bodyPr/>
        <a:lstStyle/>
        <a:p>
          <a:pPr>
            <a:buNone/>
          </a:pPr>
          <a:r>
            <a:rPr lang="en-US"/>
            <a:t>MOCFS</a:t>
          </a:r>
        </a:p>
      </dgm:t>
    </dgm:pt>
    <dgm:pt modelId="{0B01765F-8CE4-49AE-BEDF-9EABB47FD1EB}" type="parTrans" cxnId="{81F38467-B3E7-4554-8BEC-33B092EB4CB8}">
      <dgm:prSet/>
      <dgm:spPr/>
      <dgm:t>
        <a:bodyPr/>
        <a:lstStyle/>
        <a:p>
          <a:endParaRPr lang="en-US"/>
        </a:p>
      </dgm:t>
    </dgm:pt>
    <dgm:pt modelId="{36EEE9D0-8182-4318-88AC-8E928B6E5AA9}" type="sibTrans" cxnId="{81F38467-B3E7-4554-8BEC-33B092EB4CB8}">
      <dgm:prSet/>
      <dgm:spPr/>
      <dgm:t>
        <a:bodyPr/>
        <a:lstStyle/>
        <a:p>
          <a:endParaRPr lang="en-US"/>
        </a:p>
      </dgm:t>
    </dgm:pt>
    <dgm:pt modelId="{D62E8CDC-6BEA-4F34-8F4C-9D373B83841D}">
      <dgm:prSet/>
      <dgm:spPr>
        <a:solidFill>
          <a:srgbClr val="87C089"/>
        </a:solidFill>
      </dgm:spPr>
      <dgm:t>
        <a:bodyPr/>
        <a:lstStyle/>
        <a:p>
          <a:pPr>
            <a:buNone/>
          </a:pPr>
          <a:r>
            <a:rPr lang="en-US"/>
            <a:t>Lakeland Judy Center</a:t>
          </a:r>
        </a:p>
      </dgm:t>
    </dgm:pt>
    <dgm:pt modelId="{7E8FA3FC-6CAF-418A-B1E5-11AE5B28B5F9}" type="parTrans" cxnId="{634F5293-8E2E-45E4-A9D2-28A7A299D523}">
      <dgm:prSet/>
      <dgm:spPr/>
      <dgm:t>
        <a:bodyPr/>
        <a:lstStyle/>
        <a:p>
          <a:endParaRPr lang="en-US"/>
        </a:p>
      </dgm:t>
    </dgm:pt>
    <dgm:pt modelId="{F2217535-08F3-4D22-B93F-2D9FBFE0C783}" type="sibTrans" cxnId="{634F5293-8E2E-45E4-A9D2-28A7A299D523}">
      <dgm:prSet/>
      <dgm:spPr/>
      <dgm:t>
        <a:bodyPr/>
        <a:lstStyle/>
        <a:p>
          <a:endParaRPr lang="en-US"/>
        </a:p>
      </dgm:t>
    </dgm:pt>
    <dgm:pt modelId="{935DE32C-3FE2-4973-AFEB-02C3BC7956C7}">
      <dgm:prSet/>
      <dgm:spPr>
        <a:solidFill>
          <a:srgbClr val="CA3A2B"/>
        </a:solidFill>
      </dgm:spPr>
      <dgm:t>
        <a:bodyPr/>
        <a:lstStyle/>
        <a:p>
          <a:pPr>
            <a:buNone/>
          </a:pPr>
          <a:r>
            <a:rPr lang="en-US" dirty="0"/>
            <a:t>Baltimore City Infants and Toddlers</a:t>
          </a:r>
        </a:p>
      </dgm:t>
    </dgm:pt>
    <dgm:pt modelId="{80E98F05-BBBA-4170-B6BB-2507BAFCF573}" type="parTrans" cxnId="{09061A3A-C4EB-4ABE-83D1-1E118905D3C6}">
      <dgm:prSet/>
      <dgm:spPr/>
      <dgm:t>
        <a:bodyPr/>
        <a:lstStyle/>
        <a:p>
          <a:endParaRPr lang="en-US"/>
        </a:p>
      </dgm:t>
    </dgm:pt>
    <dgm:pt modelId="{E7DC5DBD-20AB-448C-84B0-44468FCCF2EB}" type="sibTrans" cxnId="{09061A3A-C4EB-4ABE-83D1-1E118905D3C6}">
      <dgm:prSet/>
      <dgm:spPr/>
      <dgm:t>
        <a:bodyPr/>
        <a:lstStyle/>
        <a:p>
          <a:endParaRPr lang="en-US"/>
        </a:p>
      </dgm:t>
    </dgm:pt>
    <dgm:pt modelId="{0A7AA00C-A17D-46B2-A0B4-FE9E99A010A0}">
      <dgm:prSet/>
      <dgm:spPr>
        <a:solidFill>
          <a:srgbClr val="E7A05E"/>
        </a:solidFill>
      </dgm:spPr>
      <dgm:t>
        <a:bodyPr/>
        <a:lstStyle/>
        <a:p>
          <a:pPr>
            <a:buNone/>
          </a:pPr>
          <a:r>
            <a:rPr lang="en-US"/>
            <a:t>Baltimore City Child Care Resource Center</a:t>
          </a:r>
        </a:p>
      </dgm:t>
    </dgm:pt>
    <dgm:pt modelId="{C8A59D47-EA16-438E-A720-F8E412D927AE}" type="parTrans" cxnId="{9C624FF7-E1C2-4FFF-912D-90719BA2E9C6}">
      <dgm:prSet/>
      <dgm:spPr/>
      <dgm:t>
        <a:bodyPr/>
        <a:lstStyle/>
        <a:p>
          <a:endParaRPr lang="en-US"/>
        </a:p>
      </dgm:t>
    </dgm:pt>
    <dgm:pt modelId="{C0F2EF3F-0724-4C00-9C9D-D4CC82B8640E}" type="sibTrans" cxnId="{9C624FF7-E1C2-4FFF-912D-90719BA2E9C6}">
      <dgm:prSet/>
      <dgm:spPr/>
      <dgm:t>
        <a:bodyPr/>
        <a:lstStyle/>
        <a:p>
          <a:endParaRPr lang="en-US"/>
        </a:p>
      </dgm:t>
    </dgm:pt>
    <dgm:pt modelId="{CA700BD5-14AE-4F5E-86F4-60E1D59DDA4A}">
      <dgm:prSet/>
      <dgm:spPr>
        <a:solidFill>
          <a:srgbClr val="C66DA6"/>
        </a:solidFill>
      </dgm:spPr>
      <dgm:t>
        <a:bodyPr/>
        <a:lstStyle/>
        <a:p>
          <a:pPr>
            <a:buNone/>
          </a:pPr>
          <a:r>
            <a:rPr lang="en-US"/>
            <a:t>The Y Head Start</a:t>
          </a:r>
        </a:p>
      </dgm:t>
    </dgm:pt>
    <dgm:pt modelId="{D1B50F0B-F7AB-4B0D-BF37-3AE90E8722F6}" type="parTrans" cxnId="{E76409F5-B91B-441E-9B1E-57FA8309FC5B}">
      <dgm:prSet/>
      <dgm:spPr/>
      <dgm:t>
        <a:bodyPr/>
        <a:lstStyle/>
        <a:p>
          <a:endParaRPr lang="en-US"/>
        </a:p>
      </dgm:t>
    </dgm:pt>
    <dgm:pt modelId="{C87C51CC-7B73-4535-BAE7-5246B3DC6D84}" type="sibTrans" cxnId="{E76409F5-B91B-441E-9B1E-57FA8309FC5B}">
      <dgm:prSet/>
      <dgm:spPr/>
      <dgm:t>
        <a:bodyPr/>
        <a:lstStyle/>
        <a:p>
          <a:endParaRPr lang="en-US"/>
        </a:p>
      </dgm:t>
    </dgm:pt>
    <dgm:pt modelId="{EE116BDB-2D32-49E8-94DE-0D13AC739A54}">
      <dgm:prSet/>
      <dgm:spPr>
        <a:solidFill>
          <a:srgbClr val="87C089"/>
        </a:solidFill>
      </dgm:spPr>
      <dgm:t>
        <a:bodyPr/>
        <a:lstStyle/>
        <a:p>
          <a:pPr>
            <a:buNone/>
          </a:pPr>
          <a:r>
            <a:rPr lang="en-US" dirty="0"/>
            <a:t>Joshua’s Place Early Learning Center</a:t>
          </a:r>
        </a:p>
      </dgm:t>
    </dgm:pt>
    <dgm:pt modelId="{A973B79A-A595-4D4B-816F-A44F1E76A543}" type="parTrans" cxnId="{6C7C476B-2644-4FEF-944F-DBF066D1A4E5}">
      <dgm:prSet/>
      <dgm:spPr/>
      <dgm:t>
        <a:bodyPr/>
        <a:lstStyle/>
        <a:p>
          <a:endParaRPr lang="en-US"/>
        </a:p>
      </dgm:t>
    </dgm:pt>
    <dgm:pt modelId="{539B7585-4D1A-4A24-92D7-DF0AFF94F830}" type="sibTrans" cxnId="{6C7C476B-2644-4FEF-944F-DBF066D1A4E5}">
      <dgm:prSet/>
      <dgm:spPr/>
      <dgm:t>
        <a:bodyPr/>
        <a:lstStyle/>
        <a:p>
          <a:endParaRPr lang="en-US"/>
        </a:p>
      </dgm:t>
    </dgm:pt>
    <dgm:pt modelId="{748E681C-0977-4451-A53E-203E4D890E0B}" type="pres">
      <dgm:prSet presAssocID="{11C7BD76-36F1-4381-983F-3003C2DB410E}" presName="diagram" presStyleCnt="0">
        <dgm:presLayoutVars>
          <dgm:dir/>
          <dgm:resizeHandles val="exact"/>
        </dgm:presLayoutVars>
      </dgm:prSet>
      <dgm:spPr/>
    </dgm:pt>
    <dgm:pt modelId="{65EFEDD9-52F2-4A9B-B85C-9DC23BE06C33}" type="pres">
      <dgm:prSet presAssocID="{BA3E18C6-F34C-4F84-9827-E6BA0588BEEE}" presName="node" presStyleLbl="node1" presStyleIdx="0" presStyleCnt="36">
        <dgm:presLayoutVars>
          <dgm:bulletEnabled val="1"/>
        </dgm:presLayoutVars>
      </dgm:prSet>
      <dgm:spPr/>
    </dgm:pt>
    <dgm:pt modelId="{3AA81EC4-C8F3-4FAE-8238-BFF2E646F610}" type="pres">
      <dgm:prSet presAssocID="{FC9363B4-5780-4AF7-A12F-952018A230D8}" presName="sibTrans" presStyleCnt="0"/>
      <dgm:spPr/>
    </dgm:pt>
    <dgm:pt modelId="{2C391978-ED0E-4361-94B2-908B2C07BC3B}" type="pres">
      <dgm:prSet presAssocID="{7E163FDF-D940-4372-96A1-6F10A979D265}" presName="node" presStyleLbl="node1" presStyleIdx="1" presStyleCnt="36">
        <dgm:presLayoutVars>
          <dgm:bulletEnabled val="1"/>
        </dgm:presLayoutVars>
      </dgm:prSet>
      <dgm:spPr/>
    </dgm:pt>
    <dgm:pt modelId="{5AA745BB-A8E6-44BF-B286-A9C267C050B7}" type="pres">
      <dgm:prSet presAssocID="{2B24D3F2-377D-49EC-B693-0558BB082EAB}" presName="sibTrans" presStyleCnt="0"/>
      <dgm:spPr/>
    </dgm:pt>
    <dgm:pt modelId="{91DA4B1C-D93D-4235-A7FE-03E5EF5E2EB6}" type="pres">
      <dgm:prSet presAssocID="{D6EE67B7-3953-4743-872B-FB6C42DDE53A}" presName="node" presStyleLbl="node1" presStyleIdx="2" presStyleCnt="36">
        <dgm:presLayoutVars>
          <dgm:bulletEnabled val="1"/>
        </dgm:presLayoutVars>
      </dgm:prSet>
      <dgm:spPr/>
    </dgm:pt>
    <dgm:pt modelId="{DA396390-8775-4DEB-9A25-CB7D7570E4DB}" type="pres">
      <dgm:prSet presAssocID="{0E3AD899-3128-4329-818C-92F1C4734E76}" presName="sibTrans" presStyleCnt="0"/>
      <dgm:spPr/>
    </dgm:pt>
    <dgm:pt modelId="{3FDAE8FB-1DA8-4DC9-B403-CF4F614BF875}" type="pres">
      <dgm:prSet presAssocID="{F29FA5FC-2A1F-499E-8E5F-3ECB36835BC1}" presName="node" presStyleLbl="node1" presStyleIdx="3" presStyleCnt="36">
        <dgm:presLayoutVars>
          <dgm:bulletEnabled val="1"/>
        </dgm:presLayoutVars>
      </dgm:prSet>
      <dgm:spPr/>
    </dgm:pt>
    <dgm:pt modelId="{0C94928A-90C9-4E12-A0BF-E68CF15D1F43}" type="pres">
      <dgm:prSet presAssocID="{491F934F-A145-418D-879C-30FE976548DA}" presName="sibTrans" presStyleCnt="0"/>
      <dgm:spPr/>
    </dgm:pt>
    <dgm:pt modelId="{2E39818D-D5E0-4BAA-9B6D-F8D5766FA415}" type="pres">
      <dgm:prSet presAssocID="{640985C3-FF30-4A10-B377-45B09AE692F6}" presName="node" presStyleLbl="node1" presStyleIdx="4" presStyleCnt="36">
        <dgm:presLayoutVars>
          <dgm:bulletEnabled val="1"/>
        </dgm:presLayoutVars>
      </dgm:prSet>
      <dgm:spPr/>
    </dgm:pt>
    <dgm:pt modelId="{601A2FC0-53CC-41F7-9DA5-F7864C8F1E8C}" type="pres">
      <dgm:prSet presAssocID="{AB5EE71D-596A-4E97-9914-35215A081905}" presName="sibTrans" presStyleCnt="0"/>
      <dgm:spPr/>
    </dgm:pt>
    <dgm:pt modelId="{072630C0-450D-476C-ADB8-6B7EF0DC60B4}" type="pres">
      <dgm:prSet presAssocID="{8924E738-8CFA-4EC6-9C0C-9CAA94E941CF}" presName="node" presStyleLbl="node1" presStyleIdx="5" presStyleCnt="36">
        <dgm:presLayoutVars>
          <dgm:bulletEnabled val="1"/>
        </dgm:presLayoutVars>
      </dgm:prSet>
      <dgm:spPr/>
    </dgm:pt>
    <dgm:pt modelId="{B9C82D14-EFB7-4E57-8DAA-63FD5D0F60DC}" type="pres">
      <dgm:prSet presAssocID="{8E7F877D-04E3-4886-BF73-BD7C81C75455}" presName="sibTrans" presStyleCnt="0"/>
      <dgm:spPr/>
    </dgm:pt>
    <dgm:pt modelId="{05B80A22-2B91-467A-864F-0DFCED89ABD0}" type="pres">
      <dgm:prSet presAssocID="{A26DCDC5-2221-4828-BFF9-E12342D2E214}" presName="node" presStyleLbl="node1" presStyleIdx="6" presStyleCnt="36">
        <dgm:presLayoutVars>
          <dgm:bulletEnabled val="1"/>
        </dgm:presLayoutVars>
      </dgm:prSet>
      <dgm:spPr/>
    </dgm:pt>
    <dgm:pt modelId="{6850F1A6-A2B2-4F6B-B7CB-2115853EFB1F}" type="pres">
      <dgm:prSet presAssocID="{4E43A3C9-6E21-4F92-9803-D9EA700D64B3}" presName="sibTrans" presStyleCnt="0"/>
      <dgm:spPr/>
    </dgm:pt>
    <dgm:pt modelId="{EBE79C78-60CC-4660-861C-8A7B0A386336}" type="pres">
      <dgm:prSet presAssocID="{73E1987B-3F24-4515-B644-4927F7FBD533}" presName="node" presStyleLbl="node1" presStyleIdx="7" presStyleCnt="36">
        <dgm:presLayoutVars>
          <dgm:bulletEnabled val="1"/>
        </dgm:presLayoutVars>
      </dgm:prSet>
      <dgm:spPr/>
    </dgm:pt>
    <dgm:pt modelId="{6A8CCBFB-EF78-4B98-BD23-84C96DCDE8DD}" type="pres">
      <dgm:prSet presAssocID="{E5B2D191-7B18-4C60-89BA-B7FF2D95697A}" presName="sibTrans" presStyleCnt="0"/>
      <dgm:spPr/>
    </dgm:pt>
    <dgm:pt modelId="{358CD6D0-D005-46D8-A360-F0CE1624178B}" type="pres">
      <dgm:prSet presAssocID="{526542A6-797C-4900-B0F9-1F02316E4496}" presName="node" presStyleLbl="node1" presStyleIdx="8" presStyleCnt="36">
        <dgm:presLayoutVars>
          <dgm:bulletEnabled val="1"/>
        </dgm:presLayoutVars>
      </dgm:prSet>
      <dgm:spPr/>
    </dgm:pt>
    <dgm:pt modelId="{8E138620-83BF-4EC5-8741-F31A2B7891D6}" type="pres">
      <dgm:prSet presAssocID="{19ADC3F3-3B88-43B2-A4EA-384240B40880}" presName="sibTrans" presStyleCnt="0"/>
      <dgm:spPr/>
    </dgm:pt>
    <dgm:pt modelId="{A9EDF941-51D4-43F4-A682-5C174B833622}" type="pres">
      <dgm:prSet presAssocID="{E9A2A7B5-973B-4CE2-AA56-1D88585C778B}" presName="node" presStyleLbl="node1" presStyleIdx="9" presStyleCnt="36">
        <dgm:presLayoutVars>
          <dgm:bulletEnabled val="1"/>
        </dgm:presLayoutVars>
      </dgm:prSet>
      <dgm:spPr/>
    </dgm:pt>
    <dgm:pt modelId="{5A837038-970A-4ED0-B722-50437947A6EE}" type="pres">
      <dgm:prSet presAssocID="{B2C633BA-1500-4393-B24E-40999E29C35C}" presName="sibTrans" presStyleCnt="0"/>
      <dgm:spPr/>
    </dgm:pt>
    <dgm:pt modelId="{C19423A8-35F2-4337-B519-B802E211B032}" type="pres">
      <dgm:prSet presAssocID="{D0CAB085-3740-404C-B924-F22AFD598B7A}" presName="node" presStyleLbl="node1" presStyleIdx="10" presStyleCnt="36">
        <dgm:presLayoutVars>
          <dgm:bulletEnabled val="1"/>
        </dgm:presLayoutVars>
      </dgm:prSet>
      <dgm:spPr/>
    </dgm:pt>
    <dgm:pt modelId="{E2DF3C43-1392-49E9-8EDF-EA79A1C37253}" type="pres">
      <dgm:prSet presAssocID="{9DFB001C-FA85-4D5B-AE61-53115DA9F221}" presName="sibTrans" presStyleCnt="0"/>
      <dgm:spPr/>
    </dgm:pt>
    <dgm:pt modelId="{0BAE14BE-468D-4BB0-812A-40594D95DAEF}" type="pres">
      <dgm:prSet presAssocID="{9F7E8DC7-E840-4178-816E-DB0A93ABF148}" presName="node" presStyleLbl="node1" presStyleIdx="11" presStyleCnt="36">
        <dgm:presLayoutVars>
          <dgm:bulletEnabled val="1"/>
        </dgm:presLayoutVars>
      </dgm:prSet>
      <dgm:spPr/>
    </dgm:pt>
    <dgm:pt modelId="{58976BC9-0697-4E05-812D-90EC293E667A}" type="pres">
      <dgm:prSet presAssocID="{919AB477-BD10-46B5-A188-593D2E96472C}" presName="sibTrans" presStyleCnt="0"/>
      <dgm:spPr/>
    </dgm:pt>
    <dgm:pt modelId="{92C04242-6E5A-4EC8-B42A-6D991C8A91E5}" type="pres">
      <dgm:prSet presAssocID="{5E8E086C-767D-4D15-B35E-71C439F9C2D8}" presName="node" presStyleLbl="node1" presStyleIdx="12" presStyleCnt="36">
        <dgm:presLayoutVars>
          <dgm:bulletEnabled val="1"/>
        </dgm:presLayoutVars>
      </dgm:prSet>
      <dgm:spPr/>
    </dgm:pt>
    <dgm:pt modelId="{73BAF2EC-BD29-4EE8-B84D-E733AA23E3D8}" type="pres">
      <dgm:prSet presAssocID="{87DFC75F-B789-4998-BBA3-4F282A4D413E}" presName="sibTrans" presStyleCnt="0"/>
      <dgm:spPr/>
    </dgm:pt>
    <dgm:pt modelId="{96AB8E6C-F0A3-42AD-B850-400094FFFF71}" type="pres">
      <dgm:prSet presAssocID="{B6A8E3BE-19C6-43E5-8373-554764F3D0CC}" presName="node" presStyleLbl="node1" presStyleIdx="13" presStyleCnt="36">
        <dgm:presLayoutVars>
          <dgm:bulletEnabled val="1"/>
        </dgm:presLayoutVars>
      </dgm:prSet>
      <dgm:spPr/>
    </dgm:pt>
    <dgm:pt modelId="{30CDA60F-50CE-4D01-BACE-4005FC4BF30B}" type="pres">
      <dgm:prSet presAssocID="{7C57E09F-A8EF-449B-A9AA-35937795D27F}" presName="sibTrans" presStyleCnt="0"/>
      <dgm:spPr/>
    </dgm:pt>
    <dgm:pt modelId="{C02D743F-D691-47C6-868C-31B3579CD744}" type="pres">
      <dgm:prSet presAssocID="{718A0A98-07B4-45CA-B113-F1A37D5D5BC2}" presName="node" presStyleLbl="node1" presStyleIdx="14" presStyleCnt="36">
        <dgm:presLayoutVars>
          <dgm:bulletEnabled val="1"/>
        </dgm:presLayoutVars>
      </dgm:prSet>
      <dgm:spPr/>
    </dgm:pt>
    <dgm:pt modelId="{F7B92A97-E796-4CA8-AE92-5F8825578432}" type="pres">
      <dgm:prSet presAssocID="{F10E44FB-4033-4C7D-AF3E-9B141CA996BE}" presName="sibTrans" presStyleCnt="0"/>
      <dgm:spPr/>
    </dgm:pt>
    <dgm:pt modelId="{C243DB03-7D87-4EAF-95E2-4397C5EB3048}" type="pres">
      <dgm:prSet presAssocID="{F431E2A0-EC01-49BF-B6DE-CBD7F3675E43}" presName="node" presStyleLbl="node1" presStyleIdx="15" presStyleCnt="36">
        <dgm:presLayoutVars>
          <dgm:bulletEnabled val="1"/>
        </dgm:presLayoutVars>
      </dgm:prSet>
      <dgm:spPr/>
    </dgm:pt>
    <dgm:pt modelId="{35A0E0E2-07BE-4B4F-AFFD-F6FB6CF4B1A3}" type="pres">
      <dgm:prSet presAssocID="{8B9431A5-9726-4F95-B52B-44809B06F8E9}" presName="sibTrans" presStyleCnt="0"/>
      <dgm:spPr/>
    </dgm:pt>
    <dgm:pt modelId="{B1D1502C-8B1E-47D0-B187-1594D8FE68F8}" type="pres">
      <dgm:prSet presAssocID="{672122ED-41C9-4297-8961-D1F043367E07}" presName="node" presStyleLbl="node1" presStyleIdx="16" presStyleCnt="36">
        <dgm:presLayoutVars>
          <dgm:bulletEnabled val="1"/>
        </dgm:presLayoutVars>
      </dgm:prSet>
      <dgm:spPr/>
    </dgm:pt>
    <dgm:pt modelId="{6E9A573D-9035-4AEA-A981-08BDA3410B2B}" type="pres">
      <dgm:prSet presAssocID="{5B830FAD-A146-4962-BA0E-A5190E9A4696}" presName="sibTrans" presStyleCnt="0"/>
      <dgm:spPr/>
    </dgm:pt>
    <dgm:pt modelId="{B726C228-1F38-49E6-8430-A07FA2325C50}" type="pres">
      <dgm:prSet presAssocID="{D31C00C4-323D-4C4B-B15E-B75A66A63B76}" presName="node" presStyleLbl="node1" presStyleIdx="17" presStyleCnt="36">
        <dgm:presLayoutVars>
          <dgm:bulletEnabled val="1"/>
        </dgm:presLayoutVars>
      </dgm:prSet>
      <dgm:spPr/>
    </dgm:pt>
    <dgm:pt modelId="{92351226-C1B1-447E-A39A-C4E4B127F4B8}" type="pres">
      <dgm:prSet presAssocID="{419240A4-AF8A-499E-8116-9C0FC049E7D7}" presName="sibTrans" presStyleCnt="0"/>
      <dgm:spPr/>
    </dgm:pt>
    <dgm:pt modelId="{81A49E54-8C06-42E8-838C-E1F43625C0EA}" type="pres">
      <dgm:prSet presAssocID="{5DA225D9-6697-4846-86D1-C23698C2A819}" presName="node" presStyleLbl="node1" presStyleIdx="18" presStyleCnt="36">
        <dgm:presLayoutVars>
          <dgm:bulletEnabled val="1"/>
        </dgm:presLayoutVars>
      </dgm:prSet>
      <dgm:spPr/>
    </dgm:pt>
    <dgm:pt modelId="{7153E229-D411-493B-91E9-B7C3156D217B}" type="pres">
      <dgm:prSet presAssocID="{E4492291-9735-40FB-837B-9A7E5CC3E555}" presName="sibTrans" presStyleCnt="0"/>
      <dgm:spPr/>
    </dgm:pt>
    <dgm:pt modelId="{E22982C2-39C8-439E-9D36-B160067B05C4}" type="pres">
      <dgm:prSet presAssocID="{8A5128C8-0247-496D-8D2D-6C0E1472C55F}" presName="node" presStyleLbl="node1" presStyleIdx="19" presStyleCnt="36">
        <dgm:presLayoutVars>
          <dgm:bulletEnabled val="1"/>
        </dgm:presLayoutVars>
      </dgm:prSet>
      <dgm:spPr/>
    </dgm:pt>
    <dgm:pt modelId="{41DCACD1-567F-4FA0-8C5E-CFB9859ACFB5}" type="pres">
      <dgm:prSet presAssocID="{90E7856C-D78D-49CF-A639-97247FF68732}" presName="sibTrans" presStyleCnt="0"/>
      <dgm:spPr/>
    </dgm:pt>
    <dgm:pt modelId="{BDE7DFA2-F1FE-4225-AB1C-2CDD31C25ECE}" type="pres">
      <dgm:prSet presAssocID="{7218B9F2-B0EE-4C97-BB22-8A798D42BA11}" presName="node" presStyleLbl="node1" presStyleIdx="20" presStyleCnt="36">
        <dgm:presLayoutVars>
          <dgm:bulletEnabled val="1"/>
        </dgm:presLayoutVars>
      </dgm:prSet>
      <dgm:spPr/>
    </dgm:pt>
    <dgm:pt modelId="{503E9DEC-36C8-42AA-ABC7-52A937ABB6AE}" type="pres">
      <dgm:prSet presAssocID="{BC9663F9-FE10-4826-B196-2BC453772D7C}" presName="sibTrans" presStyleCnt="0"/>
      <dgm:spPr/>
    </dgm:pt>
    <dgm:pt modelId="{26A27382-4202-4D18-9528-FE7D276963BB}" type="pres">
      <dgm:prSet presAssocID="{E710A029-4ADC-4022-9AF2-928C318DA1D6}" presName="node" presStyleLbl="node1" presStyleIdx="21" presStyleCnt="36">
        <dgm:presLayoutVars>
          <dgm:bulletEnabled val="1"/>
        </dgm:presLayoutVars>
      </dgm:prSet>
      <dgm:spPr/>
    </dgm:pt>
    <dgm:pt modelId="{9974B133-5F94-4B72-9B89-9CA78DCF430A}" type="pres">
      <dgm:prSet presAssocID="{07FFDB53-9005-4628-9794-661FD331131C}" presName="sibTrans" presStyleCnt="0"/>
      <dgm:spPr/>
    </dgm:pt>
    <dgm:pt modelId="{AF41F687-2D82-4EC3-BF3E-2DDD13A82B0F}" type="pres">
      <dgm:prSet presAssocID="{D4734BDF-9AB0-45B6-B6FD-7C830A8BE198}" presName="node" presStyleLbl="node1" presStyleIdx="22" presStyleCnt="36">
        <dgm:presLayoutVars>
          <dgm:bulletEnabled val="1"/>
        </dgm:presLayoutVars>
      </dgm:prSet>
      <dgm:spPr/>
    </dgm:pt>
    <dgm:pt modelId="{139563BD-D05C-46AF-A3B0-C01CE151F8C1}" type="pres">
      <dgm:prSet presAssocID="{6F040227-0EFC-45F3-A6A5-2531D35A2AE2}" presName="sibTrans" presStyleCnt="0"/>
      <dgm:spPr/>
    </dgm:pt>
    <dgm:pt modelId="{5F21AADD-AD7E-4053-8967-CB09D2CAD732}" type="pres">
      <dgm:prSet presAssocID="{C093E264-C4E7-4DD9-BB36-3AE214ACBC59}" presName="node" presStyleLbl="node1" presStyleIdx="23" presStyleCnt="36">
        <dgm:presLayoutVars>
          <dgm:bulletEnabled val="1"/>
        </dgm:presLayoutVars>
      </dgm:prSet>
      <dgm:spPr/>
    </dgm:pt>
    <dgm:pt modelId="{BF3B3229-AB4E-4191-955F-0B2A5BAD8439}" type="pres">
      <dgm:prSet presAssocID="{D7267BBC-1769-4223-8053-3FFAC587CED1}" presName="sibTrans" presStyleCnt="0"/>
      <dgm:spPr/>
    </dgm:pt>
    <dgm:pt modelId="{8B55ECDA-7A84-4AF9-982F-9379DA94BD17}" type="pres">
      <dgm:prSet presAssocID="{A9B6C909-FF12-496B-A9F4-3DBC642A468D}" presName="node" presStyleLbl="node1" presStyleIdx="24" presStyleCnt="36">
        <dgm:presLayoutVars>
          <dgm:bulletEnabled val="1"/>
        </dgm:presLayoutVars>
      </dgm:prSet>
      <dgm:spPr/>
    </dgm:pt>
    <dgm:pt modelId="{74FFC9EC-F48C-4BEF-B230-8B07C2FF6706}" type="pres">
      <dgm:prSet presAssocID="{C9934219-0BD7-4A53-BCEF-B03225FA6EF7}" presName="sibTrans" presStyleCnt="0"/>
      <dgm:spPr/>
    </dgm:pt>
    <dgm:pt modelId="{89863778-790A-49B8-905E-B33784926688}" type="pres">
      <dgm:prSet presAssocID="{2268DC3A-690C-4622-9A7C-F4FFF9B24CE7}" presName="node" presStyleLbl="node1" presStyleIdx="25" presStyleCnt="36">
        <dgm:presLayoutVars>
          <dgm:bulletEnabled val="1"/>
        </dgm:presLayoutVars>
      </dgm:prSet>
      <dgm:spPr/>
    </dgm:pt>
    <dgm:pt modelId="{D2CC5D99-4CB0-4E1D-AC02-90AC422CBFA3}" type="pres">
      <dgm:prSet presAssocID="{6B23A714-7F47-4E12-B4B9-DF16E2568F55}" presName="sibTrans" presStyleCnt="0"/>
      <dgm:spPr/>
    </dgm:pt>
    <dgm:pt modelId="{9703ACF8-7C5F-49B1-A3D8-F0963FF99C61}" type="pres">
      <dgm:prSet presAssocID="{EE9E979B-394D-4CED-8E49-961FEF42CD7D}" presName="node" presStyleLbl="node1" presStyleIdx="26" presStyleCnt="36">
        <dgm:presLayoutVars>
          <dgm:bulletEnabled val="1"/>
        </dgm:presLayoutVars>
      </dgm:prSet>
      <dgm:spPr/>
    </dgm:pt>
    <dgm:pt modelId="{D132202F-77FD-4DBA-98BA-360BC8FFF066}" type="pres">
      <dgm:prSet presAssocID="{FC1C9F4C-0529-4CD1-9B0B-F1BE47506643}" presName="sibTrans" presStyleCnt="0"/>
      <dgm:spPr/>
    </dgm:pt>
    <dgm:pt modelId="{9DD29E36-0D9E-49EE-B363-88506D15FEEC}" type="pres">
      <dgm:prSet presAssocID="{F963D196-DD2B-4907-B4D3-E99E4F72B5E7}" presName="node" presStyleLbl="node1" presStyleIdx="27" presStyleCnt="36">
        <dgm:presLayoutVars>
          <dgm:bulletEnabled val="1"/>
        </dgm:presLayoutVars>
      </dgm:prSet>
      <dgm:spPr/>
    </dgm:pt>
    <dgm:pt modelId="{63165259-2CC9-4F5C-B6FE-C54DB4E73A13}" type="pres">
      <dgm:prSet presAssocID="{54EBDC81-2B09-45D2-BCD3-A40C510B76D4}" presName="sibTrans" presStyleCnt="0"/>
      <dgm:spPr/>
    </dgm:pt>
    <dgm:pt modelId="{8BD010E4-B3BE-4F87-B058-0D8CC4AEC0F7}" type="pres">
      <dgm:prSet presAssocID="{5F35FC68-3FC1-4868-9536-58C47D9A6976}" presName="node" presStyleLbl="node1" presStyleIdx="28" presStyleCnt="36">
        <dgm:presLayoutVars>
          <dgm:bulletEnabled val="1"/>
        </dgm:presLayoutVars>
      </dgm:prSet>
      <dgm:spPr/>
    </dgm:pt>
    <dgm:pt modelId="{F1C7DE37-DE16-4AAA-8DA5-B274B9466CFA}" type="pres">
      <dgm:prSet presAssocID="{DCDA6C84-4B6A-4811-B08C-21DAED15DB99}" presName="sibTrans" presStyleCnt="0"/>
      <dgm:spPr/>
    </dgm:pt>
    <dgm:pt modelId="{F0A4EB1D-F513-4DC1-91AA-79545A406720}" type="pres">
      <dgm:prSet presAssocID="{85F550AE-B4FB-4FC4-83AC-61114ED45A26}" presName="node" presStyleLbl="node1" presStyleIdx="29" presStyleCnt="36">
        <dgm:presLayoutVars>
          <dgm:bulletEnabled val="1"/>
        </dgm:presLayoutVars>
      </dgm:prSet>
      <dgm:spPr/>
    </dgm:pt>
    <dgm:pt modelId="{5D4A83D4-B1D4-4CC3-93E7-EEE6D0C81209}" type="pres">
      <dgm:prSet presAssocID="{F1E0B716-7BB5-49D8-8BB2-989446257044}" presName="sibTrans" presStyleCnt="0"/>
      <dgm:spPr/>
    </dgm:pt>
    <dgm:pt modelId="{1AE4786B-4A33-442E-AFDD-04F6A7CA1265}" type="pres">
      <dgm:prSet presAssocID="{2AFE0CF3-6A38-461A-9250-0D7146CF1A3A}" presName="node" presStyleLbl="node1" presStyleIdx="30" presStyleCnt="36">
        <dgm:presLayoutVars>
          <dgm:bulletEnabled val="1"/>
        </dgm:presLayoutVars>
      </dgm:prSet>
      <dgm:spPr/>
    </dgm:pt>
    <dgm:pt modelId="{519D3ACE-7B68-46CB-BEA8-A44EAE1B58C1}" type="pres">
      <dgm:prSet presAssocID="{36EEE9D0-8182-4318-88AC-8E928B6E5AA9}" presName="sibTrans" presStyleCnt="0"/>
      <dgm:spPr/>
    </dgm:pt>
    <dgm:pt modelId="{9F912030-C5C3-49F0-B261-A8427CEE4C9F}" type="pres">
      <dgm:prSet presAssocID="{D62E8CDC-6BEA-4F34-8F4C-9D373B83841D}" presName="node" presStyleLbl="node1" presStyleIdx="31" presStyleCnt="36">
        <dgm:presLayoutVars>
          <dgm:bulletEnabled val="1"/>
        </dgm:presLayoutVars>
      </dgm:prSet>
      <dgm:spPr/>
    </dgm:pt>
    <dgm:pt modelId="{263DF9E1-CB91-4775-8DBC-A20CA19A425E}" type="pres">
      <dgm:prSet presAssocID="{F2217535-08F3-4D22-B93F-2D9FBFE0C783}" presName="sibTrans" presStyleCnt="0"/>
      <dgm:spPr/>
    </dgm:pt>
    <dgm:pt modelId="{61D4608E-105C-43C7-8D2E-EF8960DDE399}" type="pres">
      <dgm:prSet presAssocID="{935DE32C-3FE2-4973-AFEB-02C3BC7956C7}" presName="node" presStyleLbl="node1" presStyleIdx="32" presStyleCnt="36">
        <dgm:presLayoutVars>
          <dgm:bulletEnabled val="1"/>
        </dgm:presLayoutVars>
      </dgm:prSet>
      <dgm:spPr/>
    </dgm:pt>
    <dgm:pt modelId="{B983CAE8-438D-4061-8072-AF4B32E0A031}" type="pres">
      <dgm:prSet presAssocID="{E7DC5DBD-20AB-448C-84B0-44468FCCF2EB}" presName="sibTrans" presStyleCnt="0"/>
      <dgm:spPr/>
    </dgm:pt>
    <dgm:pt modelId="{9E0295D3-1EF5-4C7C-BF83-E3D08A6FD651}" type="pres">
      <dgm:prSet presAssocID="{0A7AA00C-A17D-46B2-A0B4-FE9E99A010A0}" presName="node" presStyleLbl="node1" presStyleIdx="33" presStyleCnt="36">
        <dgm:presLayoutVars>
          <dgm:bulletEnabled val="1"/>
        </dgm:presLayoutVars>
      </dgm:prSet>
      <dgm:spPr/>
    </dgm:pt>
    <dgm:pt modelId="{30F9AE3D-AF4C-421F-894B-1562EC3F4860}" type="pres">
      <dgm:prSet presAssocID="{C0F2EF3F-0724-4C00-9C9D-D4CC82B8640E}" presName="sibTrans" presStyleCnt="0"/>
      <dgm:spPr/>
    </dgm:pt>
    <dgm:pt modelId="{268EB172-20DE-4FC7-B232-D11278D3072F}" type="pres">
      <dgm:prSet presAssocID="{CA700BD5-14AE-4F5E-86F4-60E1D59DDA4A}" presName="node" presStyleLbl="node1" presStyleIdx="34" presStyleCnt="36">
        <dgm:presLayoutVars>
          <dgm:bulletEnabled val="1"/>
        </dgm:presLayoutVars>
      </dgm:prSet>
      <dgm:spPr/>
    </dgm:pt>
    <dgm:pt modelId="{2D8F4DD0-C531-4F26-9EE8-0C78523F4F63}" type="pres">
      <dgm:prSet presAssocID="{C87C51CC-7B73-4535-BAE7-5246B3DC6D84}" presName="sibTrans" presStyleCnt="0"/>
      <dgm:spPr/>
    </dgm:pt>
    <dgm:pt modelId="{80A6C054-44EE-4968-BEF8-3E9B42177CDB}" type="pres">
      <dgm:prSet presAssocID="{EE116BDB-2D32-49E8-94DE-0D13AC739A54}" presName="node" presStyleLbl="node1" presStyleIdx="35" presStyleCnt="36">
        <dgm:presLayoutVars>
          <dgm:bulletEnabled val="1"/>
        </dgm:presLayoutVars>
      </dgm:prSet>
      <dgm:spPr/>
    </dgm:pt>
  </dgm:ptLst>
  <dgm:cxnLst>
    <dgm:cxn modelId="{38450801-8B4E-4564-91A8-EA427CBB167D}" srcId="{11C7BD76-36F1-4381-983F-3003C2DB410E}" destId="{D6EE67B7-3953-4743-872B-FB6C42DDE53A}" srcOrd="2" destOrd="0" parTransId="{C828F01D-A34E-415F-B8AE-7006FAC6093B}" sibTransId="{0E3AD899-3128-4329-818C-92F1C4734E76}"/>
    <dgm:cxn modelId="{BA171701-024E-4557-B925-5DDFBBD275D4}" srcId="{11C7BD76-36F1-4381-983F-3003C2DB410E}" destId="{526542A6-797C-4900-B0F9-1F02316E4496}" srcOrd="8" destOrd="0" parTransId="{CFEEB136-A6B4-4629-BD02-038BC7CF038B}" sibTransId="{19ADC3F3-3B88-43B2-A4EA-384240B40880}"/>
    <dgm:cxn modelId="{268C6F09-7F07-4774-8825-3C16D0BC802A}" srcId="{11C7BD76-36F1-4381-983F-3003C2DB410E}" destId="{7218B9F2-B0EE-4C97-BB22-8A798D42BA11}" srcOrd="20" destOrd="0" parTransId="{2F22BFBA-B143-4BA9-9027-7B2387EDFED4}" sibTransId="{BC9663F9-FE10-4826-B196-2BC453772D7C}"/>
    <dgm:cxn modelId="{6410FF0E-1547-480D-8CE8-A7C9A3AFBC9E}" srcId="{11C7BD76-36F1-4381-983F-3003C2DB410E}" destId="{85F550AE-B4FB-4FC4-83AC-61114ED45A26}" srcOrd="29" destOrd="0" parTransId="{8E01421A-E684-4B3D-8DF1-2A43C6BB22AF}" sibTransId="{F1E0B716-7BB5-49D8-8BB2-989446257044}"/>
    <dgm:cxn modelId="{715B4112-9B39-4151-AECA-C2654115BC96}" srcId="{11C7BD76-36F1-4381-983F-3003C2DB410E}" destId="{F29FA5FC-2A1F-499E-8E5F-3ECB36835BC1}" srcOrd="3" destOrd="0" parTransId="{3A90290F-A44C-4ECA-AC55-619B5E30F393}" sibTransId="{491F934F-A145-418D-879C-30FE976548DA}"/>
    <dgm:cxn modelId="{EA16D319-26AE-4853-BBD6-4055846975B5}" type="presOf" srcId="{11C7BD76-36F1-4381-983F-3003C2DB410E}" destId="{748E681C-0977-4451-A53E-203E4D890E0B}" srcOrd="0" destOrd="0" presId="urn:microsoft.com/office/officeart/2005/8/layout/default"/>
    <dgm:cxn modelId="{9296E119-9935-4D61-928F-423C8EF8CD84}" type="presOf" srcId="{7E163FDF-D940-4372-96A1-6F10A979D265}" destId="{2C391978-ED0E-4361-94B2-908B2C07BC3B}" srcOrd="0" destOrd="0" presId="urn:microsoft.com/office/officeart/2005/8/layout/default"/>
    <dgm:cxn modelId="{CE2B6B1C-262E-4390-BBE7-860CD4CA326E}" srcId="{11C7BD76-36F1-4381-983F-3003C2DB410E}" destId="{D4734BDF-9AB0-45B6-B6FD-7C830A8BE198}" srcOrd="22" destOrd="0" parTransId="{0E36D544-183C-44BD-81C4-97C7932938E5}" sibTransId="{6F040227-0EFC-45F3-A6A5-2531D35A2AE2}"/>
    <dgm:cxn modelId="{08921E20-FECE-4AE4-B0AC-A77C38107F32}" srcId="{11C7BD76-36F1-4381-983F-3003C2DB410E}" destId="{5F35FC68-3FC1-4868-9536-58C47D9A6976}" srcOrd="28" destOrd="0" parTransId="{6530B4FF-E717-47A5-9BC7-E568F4B5531C}" sibTransId="{DCDA6C84-4B6A-4811-B08C-21DAED15DB99}"/>
    <dgm:cxn modelId="{12A0CE25-D234-4DA5-AEA7-56AA6BC10973}" type="presOf" srcId="{5E8E086C-767D-4D15-B35E-71C439F9C2D8}" destId="{92C04242-6E5A-4EC8-B42A-6D991C8A91E5}" srcOrd="0" destOrd="0" presId="urn:microsoft.com/office/officeart/2005/8/layout/default"/>
    <dgm:cxn modelId="{132AEF25-DB0B-45E8-984E-B85472778D9F}" srcId="{11C7BD76-36F1-4381-983F-3003C2DB410E}" destId="{5E8E086C-767D-4D15-B35E-71C439F9C2D8}" srcOrd="12" destOrd="0" parTransId="{0F9AD43F-C461-4713-AA6E-A0598F7484E8}" sibTransId="{87DFC75F-B789-4998-BBA3-4F282A4D413E}"/>
    <dgm:cxn modelId="{207BB129-9F52-4741-9269-D27E9E3DFA59}" srcId="{11C7BD76-36F1-4381-983F-3003C2DB410E}" destId="{C093E264-C4E7-4DD9-BB36-3AE214ACBC59}" srcOrd="23" destOrd="0" parTransId="{68AD7CB3-1762-461C-8444-6A5E9B325A5A}" sibTransId="{D7267BBC-1769-4223-8053-3FFAC587CED1}"/>
    <dgm:cxn modelId="{4A312E33-F261-4E8F-BB72-65E530A37EB2}" type="presOf" srcId="{5DA225D9-6697-4846-86D1-C23698C2A819}" destId="{81A49E54-8C06-42E8-838C-E1F43625C0EA}" srcOrd="0" destOrd="0" presId="urn:microsoft.com/office/officeart/2005/8/layout/default"/>
    <dgm:cxn modelId="{0FA4E933-86EB-4B07-8297-1FAC1F7D7F48}" type="presOf" srcId="{A26DCDC5-2221-4828-BFF9-E12342D2E214}" destId="{05B80A22-2B91-467A-864F-0DFCED89ABD0}" srcOrd="0" destOrd="0" presId="urn:microsoft.com/office/officeart/2005/8/layout/default"/>
    <dgm:cxn modelId="{09061A3A-C4EB-4ABE-83D1-1E118905D3C6}" srcId="{11C7BD76-36F1-4381-983F-3003C2DB410E}" destId="{935DE32C-3FE2-4973-AFEB-02C3BC7956C7}" srcOrd="32" destOrd="0" parTransId="{80E98F05-BBBA-4170-B6BB-2507BAFCF573}" sibTransId="{E7DC5DBD-20AB-448C-84B0-44468FCCF2EB}"/>
    <dgm:cxn modelId="{B004E45C-0BA8-48EE-AC60-84C67F28017C}" srcId="{11C7BD76-36F1-4381-983F-3003C2DB410E}" destId="{F963D196-DD2B-4907-B4D3-E99E4F72B5E7}" srcOrd="27" destOrd="0" parTransId="{B59D8BB6-7D16-44E1-959A-E6702D2B201B}" sibTransId="{54EBDC81-2B09-45D2-BCD3-A40C510B76D4}"/>
    <dgm:cxn modelId="{AB2E5463-ADC5-4E4B-8D60-53128365EE19}" type="presOf" srcId="{8924E738-8CFA-4EC6-9C0C-9CAA94E941CF}" destId="{072630C0-450D-476C-ADB8-6B7EF0DC60B4}" srcOrd="0" destOrd="0" presId="urn:microsoft.com/office/officeart/2005/8/layout/default"/>
    <dgm:cxn modelId="{87F08C64-C5A0-4136-A19C-0F958BDBAE83}" srcId="{11C7BD76-36F1-4381-983F-3003C2DB410E}" destId="{D31C00C4-323D-4C4B-B15E-B75A66A63B76}" srcOrd="17" destOrd="0" parTransId="{E87E8D57-A25F-4DAC-A0F5-E6A4A9146AA0}" sibTransId="{419240A4-AF8A-499E-8116-9C0FC049E7D7}"/>
    <dgm:cxn modelId="{81F38467-B3E7-4554-8BEC-33B092EB4CB8}" srcId="{11C7BD76-36F1-4381-983F-3003C2DB410E}" destId="{2AFE0CF3-6A38-461A-9250-0D7146CF1A3A}" srcOrd="30" destOrd="0" parTransId="{0B01765F-8CE4-49AE-BEDF-9EABB47FD1EB}" sibTransId="{36EEE9D0-8182-4318-88AC-8E928B6E5AA9}"/>
    <dgm:cxn modelId="{B8E49069-1EC4-41C5-9C3C-E0B761850F56}" type="presOf" srcId="{F963D196-DD2B-4907-B4D3-E99E4F72B5E7}" destId="{9DD29E36-0D9E-49EE-B363-88506D15FEEC}" srcOrd="0" destOrd="0" presId="urn:microsoft.com/office/officeart/2005/8/layout/default"/>
    <dgm:cxn modelId="{9987614A-C8E4-4654-8E4F-59C83BED525F}" type="presOf" srcId="{526542A6-797C-4900-B0F9-1F02316E4496}" destId="{358CD6D0-D005-46D8-A360-F0CE1624178B}" srcOrd="0" destOrd="0" presId="urn:microsoft.com/office/officeart/2005/8/layout/default"/>
    <dgm:cxn modelId="{6C7C476B-2644-4FEF-944F-DBF066D1A4E5}" srcId="{11C7BD76-36F1-4381-983F-3003C2DB410E}" destId="{EE116BDB-2D32-49E8-94DE-0D13AC739A54}" srcOrd="35" destOrd="0" parTransId="{A973B79A-A595-4D4B-816F-A44F1E76A543}" sibTransId="{539B7585-4D1A-4A24-92D7-DF0AFF94F830}"/>
    <dgm:cxn modelId="{B562C74C-25D0-4442-9171-DA9FA26AE045}" type="presOf" srcId="{D0CAB085-3740-404C-B924-F22AFD598B7A}" destId="{C19423A8-35F2-4337-B519-B802E211B032}" srcOrd="0" destOrd="0" presId="urn:microsoft.com/office/officeart/2005/8/layout/default"/>
    <dgm:cxn modelId="{85E6894E-4694-40C8-B126-051F16548C91}" type="presOf" srcId="{F431E2A0-EC01-49BF-B6DE-CBD7F3675E43}" destId="{C243DB03-7D87-4EAF-95E2-4397C5EB3048}" srcOrd="0" destOrd="0" presId="urn:microsoft.com/office/officeart/2005/8/layout/default"/>
    <dgm:cxn modelId="{78D40874-FF88-42E7-851B-FB58B70DE106}" type="presOf" srcId="{A9B6C909-FF12-496B-A9F4-3DBC642A468D}" destId="{8B55ECDA-7A84-4AF9-982F-9379DA94BD17}" srcOrd="0" destOrd="0" presId="urn:microsoft.com/office/officeart/2005/8/layout/default"/>
    <dgm:cxn modelId="{E5708154-23BC-413B-8189-809FAF38EA82}" srcId="{11C7BD76-36F1-4381-983F-3003C2DB410E}" destId="{E710A029-4ADC-4022-9AF2-928C318DA1D6}" srcOrd="21" destOrd="0" parTransId="{495F540C-485F-4A66-9187-0472291132DC}" sibTransId="{07FFDB53-9005-4628-9794-661FD331131C}"/>
    <dgm:cxn modelId="{639E1275-7785-4689-B788-B7862D6AB14F}" type="presOf" srcId="{672122ED-41C9-4297-8961-D1F043367E07}" destId="{B1D1502C-8B1E-47D0-B187-1594D8FE68F8}" srcOrd="0" destOrd="0" presId="urn:microsoft.com/office/officeart/2005/8/layout/default"/>
    <dgm:cxn modelId="{38076756-6B93-4EFB-B29D-46082A387AEC}" type="presOf" srcId="{640985C3-FF30-4A10-B377-45B09AE692F6}" destId="{2E39818D-D5E0-4BAA-9B6D-F8D5766FA415}" srcOrd="0" destOrd="0" presId="urn:microsoft.com/office/officeart/2005/8/layout/default"/>
    <dgm:cxn modelId="{AA9BD257-C1A2-4376-82A7-3E485A273302}" type="presOf" srcId="{0A7AA00C-A17D-46B2-A0B4-FE9E99A010A0}" destId="{9E0295D3-1EF5-4C7C-BF83-E3D08A6FD651}" srcOrd="0" destOrd="0" presId="urn:microsoft.com/office/officeart/2005/8/layout/default"/>
    <dgm:cxn modelId="{ADD97F78-A454-4ECD-AD66-4C9C6740BBBB}" type="presOf" srcId="{D6EE67B7-3953-4743-872B-FB6C42DDE53A}" destId="{91DA4B1C-D93D-4235-A7FE-03E5EF5E2EB6}" srcOrd="0" destOrd="0" presId="urn:microsoft.com/office/officeart/2005/8/layout/default"/>
    <dgm:cxn modelId="{AEDCFE7B-64BA-4321-9136-01CCA357558E}" type="presOf" srcId="{5F35FC68-3FC1-4868-9536-58C47D9A6976}" destId="{8BD010E4-B3BE-4F87-B058-0D8CC4AEC0F7}" srcOrd="0" destOrd="0" presId="urn:microsoft.com/office/officeart/2005/8/layout/default"/>
    <dgm:cxn modelId="{2E9BFF7C-AE80-440E-ADD8-32ABA83FC8EE}" type="presOf" srcId="{8A5128C8-0247-496D-8D2D-6C0E1472C55F}" destId="{E22982C2-39C8-439E-9D36-B160067B05C4}" srcOrd="0" destOrd="0" presId="urn:microsoft.com/office/officeart/2005/8/layout/default"/>
    <dgm:cxn modelId="{BA0F2D7E-FA6B-433B-91C6-141CC784E286}" type="presOf" srcId="{85F550AE-B4FB-4FC4-83AC-61114ED45A26}" destId="{F0A4EB1D-F513-4DC1-91AA-79545A406720}" srcOrd="0" destOrd="0" presId="urn:microsoft.com/office/officeart/2005/8/layout/default"/>
    <dgm:cxn modelId="{67BC7B81-5134-4CC1-AA3C-20819B09D291}" type="presOf" srcId="{BA3E18C6-F34C-4F84-9827-E6BA0588BEEE}" destId="{65EFEDD9-52F2-4A9B-B85C-9DC23BE06C33}" srcOrd="0" destOrd="0" presId="urn:microsoft.com/office/officeart/2005/8/layout/default"/>
    <dgm:cxn modelId="{D7A8DD83-45A7-4B07-A4BF-A4235FCF5F7E}" type="presOf" srcId="{7218B9F2-B0EE-4C97-BB22-8A798D42BA11}" destId="{BDE7DFA2-F1FE-4225-AB1C-2CDD31C25ECE}" srcOrd="0" destOrd="0" presId="urn:microsoft.com/office/officeart/2005/8/layout/default"/>
    <dgm:cxn modelId="{6B001286-58EB-46F5-A8E0-D46D17FB44D3}" srcId="{11C7BD76-36F1-4381-983F-3003C2DB410E}" destId="{F431E2A0-EC01-49BF-B6DE-CBD7F3675E43}" srcOrd="15" destOrd="0" parTransId="{0DFF9DAD-6ACD-404C-AC3F-A4D3240FAFB0}" sibTransId="{8B9431A5-9726-4F95-B52B-44809B06F8E9}"/>
    <dgm:cxn modelId="{40A46D86-AD64-4B20-B59C-2DB20157206C}" type="presOf" srcId="{E710A029-4ADC-4022-9AF2-928C318DA1D6}" destId="{26A27382-4202-4D18-9528-FE7D276963BB}" srcOrd="0" destOrd="0" presId="urn:microsoft.com/office/officeart/2005/8/layout/default"/>
    <dgm:cxn modelId="{AAEB5792-AD36-4099-8EA5-BD182F803730}" type="presOf" srcId="{D62E8CDC-6BEA-4F34-8F4C-9D373B83841D}" destId="{9F912030-C5C3-49F0-B261-A8427CEE4C9F}" srcOrd="0" destOrd="0" presId="urn:microsoft.com/office/officeart/2005/8/layout/default"/>
    <dgm:cxn modelId="{634F5293-8E2E-45E4-A9D2-28A7A299D523}" srcId="{11C7BD76-36F1-4381-983F-3003C2DB410E}" destId="{D62E8CDC-6BEA-4F34-8F4C-9D373B83841D}" srcOrd="31" destOrd="0" parTransId="{7E8FA3FC-6CAF-418A-B1E5-11AE5B28B5F9}" sibTransId="{F2217535-08F3-4D22-B93F-2D9FBFE0C783}"/>
    <dgm:cxn modelId="{CAFA8296-474B-42C6-BD7E-F96031003391}" srcId="{11C7BD76-36F1-4381-983F-3003C2DB410E}" destId="{EE9E979B-394D-4CED-8E49-961FEF42CD7D}" srcOrd="26" destOrd="0" parTransId="{8EEDCCD4-13AA-48BD-8CBC-890FA5CBA7F7}" sibTransId="{FC1C9F4C-0529-4CD1-9B0B-F1BE47506643}"/>
    <dgm:cxn modelId="{B2FE919A-B867-4FE2-89F6-20099007C4D9}" type="presOf" srcId="{E9A2A7B5-973B-4CE2-AA56-1D88585C778B}" destId="{A9EDF941-51D4-43F4-A682-5C174B833622}" srcOrd="0" destOrd="0" presId="urn:microsoft.com/office/officeart/2005/8/layout/default"/>
    <dgm:cxn modelId="{A564D39D-B18A-4EFF-A6D7-E749D9230BE4}" type="presOf" srcId="{2AFE0CF3-6A38-461A-9250-0D7146CF1A3A}" destId="{1AE4786B-4A33-442E-AFDD-04F6A7CA1265}" srcOrd="0" destOrd="0" presId="urn:microsoft.com/office/officeart/2005/8/layout/default"/>
    <dgm:cxn modelId="{F0D31BA0-A900-4322-B22C-B972865AAF1D}" srcId="{11C7BD76-36F1-4381-983F-3003C2DB410E}" destId="{672122ED-41C9-4297-8961-D1F043367E07}" srcOrd="16" destOrd="0" parTransId="{241F3684-0784-42C0-9FA6-FD698296CD90}" sibTransId="{5B830FAD-A146-4962-BA0E-A5190E9A4696}"/>
    <dgm:cxn modelId="{C19284A1-86AF-4D22-A3D4-C4C840483021}" type="presOf" srcId="{935DE32C-3FE2-4973-AFEB-02C3BC7956C7}" destId="{61D4608E-105C-43C7-8D2E-EF8960DDE399}" srcOrd="0" destOrd="0" presId="urn:microsoft.com/office/officeart/2005/8/layout/default"/>
    <dgm:cxn modelId="{36AD8DA5-D637-4778-9116-286FEC050771}" srcId="{11C7BD76-36F1-4381-983F-3003C2DB410E}" destId="{E9A2A7B5-973B-4CE2-AA56-1D88585C778B}" srcOrd="9" destOrd="0" parTransId="{527591C6-4297-4D51-9A9C-9BA94F6CE9F5}" sibTransId="{B2C633BA-1500-4393-B24E-40999E29C35C}"/>
    <dgm:cxn modelId="{2A63D5A6-ADD9-4704-A2E7-72287541AF81}" srcId="{11C7BD76-36F1-4381-983F-3003C2DB410E}" destId="{640985C3-FF30-4A10-B377-45B09AE692F6}" srcOrd="4" destOrd="0" parTransId="{9BFF6A67-9A8F-4415-A7B6-5410847ED036}" sibTransId="{AB5EE71D-596A-4E97-9914-35215A081905}"/>
    <dgm:cxn modelId="{4E073CAB-7B9E-4A9C-ABA3-7212F951F98F}" type="presOf" srcId="{C093E264-C4E7-4DD9-BB36-3AE214ACBC59}" destId="{5F21AADD-AD7E-4053-8967-CB09D2CAD732}" srcOrd="0" destOrd="0" presId="urn:microsoft.com/office/officeart/2005/8/layout/default"/>
    <dgm:cxn modelId="{29A596AC-957E-4935-99D5-467728A41AD0}" srcId="{11C7BD76-36F1-4381-983F-3003C2DB410E}" destId="{7E163FDF-D940-4372-96A1-6F10A979D265}" srcOrd="1" destOrd="0" parTransId="{D052178D-FF9F-45C6-A91A-9FD0DC06F294}" sibTransId="{2B24D3F2-377D-49EC-B693-0558BB082EAB}"/>
    <dgm:cxn modelId="{8440D0AC-728F-4A3A-B288-265045445E32}" srcId="{11C7BD76-36F1-4381-983F-3003C2DB410E}" destId="{2268DC3A-690C-4622-9A7C-F4FFF9B24CE7}" srcOrd="25" destOrd="0" parTransId="{54E60CB0-FF05-413D-8551-3AF217F42926}" sibTransId="{6B23A714-7F47-4E12-B4B9-DF16E2568F55}"/>
    <dgm:cxn modelId="{846211B1-5105-4896-AFCD-958E826A4927}" srcId="{11C7BD76-36F1-4381-983F-3003C2DB410E}" destId="{A9B6C909-FF12-496B-A9F4-3DBC642A468D}" srcOrd="24" destOrd="0" parTransId="{119658B6-55F2-4509-94B3-698DDFD4AA51}" sibTransId="{C9934219-0BD7-4A53-BCEF-B03225FA6EF7}"/>
    <dgm:cxn modelId="{809537B2-63D4-4FA4-8EB0-67F18CDD7144}" srcId="{11C7BD76-36F1-4381-983F-3003C2DB410E}" destId="{5DA225D9-6697-4846-86D1-C23698C2A819}" srcOrd="18" destOrd="0" parTransId="{6162F1B9-26DD-49A2-A0E3-48C20D2ADA48}" sibTransId="{E4492291-9735-40FB-837B-9A7E5CC3E555}"/>
    <dgm:cxn modelId="{D3EBE8B7-8E55-4751-8C6E-BF986F8A309F}" type="presOf" srcId="{EE116BDB-2D32-49E8-94DE-0D13AC739A54}" destId="{80A6C054-44EE-4968-BEF8-3E9B42177CDB}" srcOrd="0" destOrd="0" presId="urn:microsoft.com/office/officeart/2005/8/layout/default"/>
    <dgm:cxn modelId="{720F59B8-3862-4865-8CEB-6AF23BF6E7F5}" type="presOf" srcId="{F29FA5FC-2A1F-499E-8E5F-3ECB36835BC1}" destId="{3FDAE8FB-1DA8-4DC9-B403-CF4F614BF875}" srcOrd="0" destOrd="0" presId="urn:microsoft.com/office/officeart/2005/8/layout/default"/>
    <dgm:cxn modelId="{DF0CD5BA-6997-40E5-B412-3FC5235AE53B}" type="presOf" srcId="{73E1987B-3F24-4515-B644-4927F7FBD533}" destId="{EBE79C78-60CC-4660-861C-8A7B0A386336}" srcOrd="0" destOrd="0" presId="urn:microsoft.com/office/officeart/2005/8/layout/default"/>
    <dgm:cxn modelId="{011E97C5-69D8-487E-9476-D4929D10F750}" srcId="{11C7BD76-36F1-4381-983F-3003C2DB410E}" destId="{73E1987B-3F24-4515-B644-4927F7FBD533}" srcOrd="7" destOrd="0" parTransId="{F0A0865F-7D44-4960-933A-206828125526}" sibTransId="{E5B2D191-7B18-4C60-89BA-B7FF2D95697A}"/>
    <dgm:cxn modelId="{D60719C9-C3AF-48A6-89C7-F423783F2059}" type="presOf" srcId="{B6A8E3BE-19C6-43E5-8373-554764F3D0CC}" destId="{96AB8E6C-F0A3-42AD-B850-400094FFFF71}" srcOrd="0" destOrd="0" presId="urn:microsoft.com/office/officeart/2005/8/layout/default"/>
    <dgm:cxn modelId="{4D2FCBCD-B1DB-4C15-A129-D6F8574B4937}" type="presOf" srcId="{718A0A98-07B4-45CA-B113-F1A37D5D5BC2}" destId="{C02D743F-D691-47C6-868C-31B3579CD744}" srcOrd="0" destOrd="0" presId="urn:microsoft.com/office/officeart/2005/8/layout/default"/>
    <dgm:cxn modelId="{0E1A23D0-7E32-4893-B9EC-9B3696AC5730}" type="presOf" srcId="{2268DC3A-690C-4622-9A7C-F4FFF9B24CE7}" destId="{89863778-790A-49B8-905E-B33784926688}" srcOrd="0" destOrd="0" presId="urn:microsoft.com/office/officeart/2005/8/layout/default"/>
    <dgm:cxn modelId="{7DABF0D1-B153-40BA-8FDF-14D2F8CF1791}" type="presOf" srcId="{D31C00C4-323D-4C4B-B15E-B75A66A63B76}" destId="{B726C228-1F38-49E6-8430-A07FA2325C50}" srcOrd="0" destOrd="0" presId="urn:microsoft.com/office/officeart/2005/8/layout/default"/>
    <dgm:cxn modelId="{CE365BD4-2C24-46C9-8C10-D05B3212F413}" type="presOf" srcId="{9F7E8DC7-E840-4178-816E-DB0A93ABF148}" destId="{0BAE14BE-468D-4BB0-812A-40594D95DAEF}" srcOrd="0" destOrd="0" presId="urn:microsoft.com/office/officeart/2005/8/layout/default"/>
    <dgm:cxn modelId="{D589B7D5-6E3D-4E4C-A62F-1A5A56836697}" srcId="{11C7BD76-36F1-4381-983F-3003C2DB410E}" destId="{8A5128C8-0247-496D-8D2D-6C0E1472C55F}" srcOrd="19" destOrd="0" parTransId="{17B12845-6B03-469B-ACFC-7AA847098F04}" sibTransId="{90E7856C-D78D-49CF-A639-97247FF68732}"/>
    <dgm:cxn modelId="{47EAFEE5-0943-451D-BC13-2E51DE6B3450}" srcId="{11C7BD76-36F1-4381-983F-3003C2DB410E}" destId="{B6A8E3BE-19C6-43E5-8373-554764F3D0CC}" srcOrd="13" destOrd="0" parTransId="{9EB3B3A2-118E-4C93-BB4D-579BD8A6D547}" sibTransId="{7C57E09F-A8EF-449B-A9AA-35937795D27F}"/>
    <dgm:cxn modelId="{AB8AC9E6-7EE8-41DF-94B0-47BA3E0707A5}" srcId="{11C7BD76-36F1-4381-983F-3003C2DB410E}" destId="{BA3E18C6-F34C-4F84-9827-E6BA0588BEEE}" srcOrd="0" destOrd="0" parTransId="{4DCCA5B6-30A5-4F43-8469-03F27458CF34}" sibTransId="{FC9363B4-5780-4AF7-A12F-952018A230D8}"/>
    <dgm:cxn modelId="{B991C9EE-45D9-4698-BD41-43474402A044}" srcId="{11C7BD76-36F1-4381-983F-3003C2DB410E}" destId="{D0CAB085-3740-404C-B924-F22AFD598B7A}" srcOrd="10" destOrd="0" parTransId="{86C31AC1-4BC3-4221-B012-E5E0E7926D6A}" sibTransId="{9DFB001C-FA85-4D5B-AE61-53115DA9F221}"/>
    <dgm:cxn modelId="{2F2E42EF-8EF0-48F6-A7AB-3270E5AA0DB3}" type="presOf" srcId="{D4734BDF-9AB0-45B6-B6FD-7C830A8BE198}" destId="{AF41F687-2D82-4EC3-BF3E-2DDD13A82B0F}" srcOrd="0" destOrd="0" presId="urn:microsoft.com/office/officeart/2005/8/layout/default"/>
    <dgm:cxn modelId="{7063DBF0-2BDF-46A3-A7F7-9B3FC1E93397}" srcId="{11C7BD76-36F1-4381-983F-3003C2DB410E}" destId="{9F7E8DC7-E840-4178-816E-DB0A93ABF148}" srcOrd="11" destOrd="0" parTransId="{EFAD3C6F-0C54-4260-9863-FAF1AFE95DEB}" sibTransId="{919AB477-BD10-46B5-A188-593D2E96472C}"/>
    <dgm:cxn modelId="{163236F4-84F1-44C4-B234-3A6BF0FB5BC2}" type="presOf" srcId="{EE9E979B-394D-4CED-8E49-961FEF42CD7D}" destId="{9703ACF8-7C5F-49B1-A3D8-F0963FF99C61}" srcOrd="0" destOrd="0" presId="urn:microsoft.com/office/officeart/2005/8/layout/default"/>
    <dgm:cxn modelId="{B9D97FF4-6A72-4AAA-9B65-3BFD130DC1D3}" type="presOf" srcId="{CA700BD5-14AE-4F5E-86F4-60E1D59DDA4A}" destId="{268EB172-20DE-4FC7-B232-D11278D3072F}" srcOrd="0" destOrd="0" presId="urn:microsoft.com/office/officeart/2005/8/layout/default"/>
    <dgm:cxn modelId="{E76409F5-B91B-441E-9B1E-57FA8309FC5B}" srcId="{11C7BD76-36F1-4381-983F-3003C2DB410E}" destId="{CA700BD5-14AE-4F5E-86F4-60E1D59DDA4A}" srcOrd="34" destOrd="0" parTransId="{D1B50F0B-F7AB-4B0D-BF37-3AE90E8722F6}" sibTransId="{C87C51CC-7B73-4535-BAE7-5246B3DC6D84}"/>
    <dgm:cxn modelId="{9C624FF7-E1C2-4FFF-912D-90719BA2E9C6}" srcId="{11C7BD76-36F1-4381-983F-3003C2DB410E}" destId="{0A7AA00C-A17D-46B2-A0B4-FE9E99A010A0}" srcOrd="33" destOrd="0" parTransId="{C8A59D47-EA16-438E-A720-F8E412D927AE}" sibTransId="{C0F2EF3F-0724-4C00-9C9D-D4CC82B8640E}"/>
    <dgm:cxn modelId="{05802FF9-5AF5-4FF9-9BA6-D683C55A15C3}" srcId="{11C7BD76-36F1-4381-983F-3003C2DB410E}" destId="{8924E738-8CFA-4EC6-9C0C-9CAA94E941CF}" srcOrd="5" destOrd="0" parTransId="{9D552309-89A0-4743-934A-FD32FC39CBF9}" sibTransId="{8E7F877D-04E3-4886-BF73-BD7C81C75455}"/>
    <dgm:cxn modelId="{DB7BAFFA-D64D-43F2-B639-8267048D1D1E}" srcId="{11C7BD76-36F1-4381-983F-3003C2DB410E}" destId="{718A0A98-07B4-45CA-B113-F1A37D5D5BC2}" srcOrd="14" destOrd="0" parTransId="{4329D3CE-4CC1-4395-B5E9-EB42D68C7A4A}" sibTransId="{F10E44FB-4033-4C7D-AF3E-9B141CA996BE}"/>
    <dgm:cxn modelId="{5452E6FF-9502-4F6D-9BD6-38B1962E825B}" srcId="{11C7BD76-36F1-4381-983F-3003C2DB410E}" destId="{A26DCDC5-2221-4828-BFF9-E12342D2E214}" srcOrd="6" destOrd="0" parTransId="{53DB748D-C6A7-487D-BCCD-6ECB9169BE88}" sibTransId="{4E43A3C9-6E21-4F92-9803-D9EA700D64B3}"/>
    <dgm:cxn modelId="{95B730DB-1463-44BC-A561-E370248F31C3}" type="presParOf" srcId="{748E681C-0977-4451-A53E-203E4D890E0B}" destId="{65EFEDD9-52F2-4A9B-B85C-9DC23BE06C33}" srcOrd="0" destOrd="0" presId="urn:microsoft.com/office/officeart/2005/8/layout/default"/>
    <dgm:cxn modelId="{7FD8A2AD-CBCB-4BB0-9A9A-82AA791D7544}" type="presParOf" srcId="{748E681C-0977-4451-A53E-203E4D890E0B}" destId="{3AA81EC4-C8F3-4FAE-8238-BFF2E646F610}" srcOrd="1" destOrd="0" presId="urn:microsoft.com/office/officeart/2005/8/layout/default"/>
    <dgm:cxn modelId="{1B2D9E8A-88C1-456A-915F-D80AEB9DF0AF}" type="presParOf" srcId="{748E681C-0977-4451-A53E-203E4D890E0B}" destId="{2C391978-ED0E-4361-94B2-908B2C07BC3B}" srcOrd="2" destOrd="0" presId="urn:microsoft.com/office/officeart/2005/8/layout/default"/>
    <dgm:cxn modelId="{ACC0EA66-1B58-4B6B-AAA1-7FC6EAF62C4B}" type="presParOf" srcId="{748E681C-0977-4451-A53E-203E4D890E0B}" destId="{5AA745BB-A8E6-44BF-B286-A9C267C050B7}" srcOrd="3" destOrd="0" presId="urn:microsoft.com/office/officeart/2005/8/layout/default"/>
    <dgm:cxn modelId="{21E893DB-3A70-48F6-B366-EB6CDA4AE617}" type="presParOf" srcId="{748E681C-0977-4451-A53E-203E4D890E0B}" destId="{91DA4B1C-D93D-4235-A7FE-03E5EF5E2EB6}" srcOrd="4" destOrd="0" presId="urn:microsoft.com/office/officeart/2005/8/layout/default"/>
    <dgm:cxn modelId="{A7B8EFCE-408C-4158-A0ED-DD24A61AE78F}" type="presParOf" srcId="{748E681C-0977-4451-A53E-203E4D890E0B}" destId="{DA396390-8775-4DEB-9A25-CB7D7570E4DB}" srcOrd="5" destOrd="0" presId="urn:microsoft.com/office/officeart/2005/8/layout/default"/>
    <dgm:cxn modelId="{28963BA2-844B-4A46-AC69-82B7FC547E68}" type="presParOf" srcId="{748E681C-0977-4451-A53E-203E4D890E0B}" destId="{3FDAE8FB-1DA8-4DC9-B403-CF4F614BF875}" srcOrd="6" destOrd="0" presId="urn:microsoft.com/office/officeart/2005/8/layout/default"/>
    <dgm:cxn modelId="{CFA56F43-226D-4FE1-85C3-B612063164A7}" type="presParOf" srcId="{748E681C-0977-4451-A53E-203E4D890E0B}" destId="{0C94928A-90C9-4E12-A0BF-E68CF15D1F43}" srcOrd="7" destOrd="0" presId="urn:microsoft.com/office/officeart/2005/8/layout/default"/>
    <dgm:cxn modelId="{0F0F9AEF-4C90-4186-88E1-5EB0302E5285}" type="presParOf" srcId="{748E681C-0977-4451-A53E-203E4D890E0B}" destId="{2E39818D-D5E0-4BAA-9B6D-F8D5766FA415}" srcOrd="8" destOrd="0" presId="urn:microsoft.com/office/officeart/2005/8/layout/default"/>
    <dgm:cxn modelId="{785CBFE1-3086-43AE-A804-4DAF127C6C4F}" type="presParOf" srcId="{748E681C-0977-4451-A53E-203E4D890E0B}" destId="{601A2FC0-53CC-41F7-9DA5-F7864C8F1E8C}" srcOrd="9" destOrd="0" presId="urn:microsoft.com/office/officeart/2005/8/layout/default"/>
    <dgm:cxn modelId="{58320E98-FE05-4EB1-9817-71A8838C43E8}" type="presParOf" srcId="{748E681C-0977-4451-A53E-203E4D890E0B}" destId="{072630C0-450D-476C-ADB8-6B7EF0DC60B4}" srcOrd="10" destOrd="0" presId="urn:microsoft.com/office/officeart/2005/8/layout/default"/>
    <dgm:cxn modelId="{E6B8067B-DD28-4721-8E9F-F2AB290C8F79}" type="presParOf" srcId="{748E681C-0977-4451-A53E-203E4D890E0B}" destId="{B9C82D14-EFB7-4E57-8DAA-63FD5D0F60DC}" srcOrd="11" destOrd="0" presId="urn:microsoft.com/office/officeart/2005/8/layout/default"/>
    <dgm:cxn modelId="{5C822E23-BB50-458B-A3D8-8FA0448BBB34}" type="presParOf" srcId="{748E681C-0977-4451-A53E-203E4D890E0B}" destId="{05B80A22-2B91-467A-864F-0DFCED89ABD0}" srcOrd="12" destOrd="0" presId="urn:microsoft.com/office/officeart/2005/8/layout/default"/>
    <dgm:cxn modelId="{D81BA3A7-3A3F-4069-A5FB-139C6F694DFA}" type="presParOf" srcId="{748E681C-0977-4451-A53E-203E4D890E0B}" destId="{6850F1A6-A2B2-4F6B-B7CB-2115853EFB1F}" srcOrd="13" destOrd="0" presId="urn:microsoft.com/office/officeart/2005/8/layout/default"/>
    <dgm:cxn modelId="{0632116F-F2C1-4648-9F8C-0C545C8BFACE}" type="presParOf" srcId="{748E681C-0977-4451-A53E-203E4D890E0B}" destId="{EBE79C78-60CC-4660-861C-8A7B0A386336}" srcOrd="14" destOrd="0" presId="urn:microsoft.com/office/officeart/2005/8/layout/default"/>
    <dgm:cxn modelId="{BCFBDE17-AC7E-417C-A69E-E30D631FEB31}" type="presParOf" srcId="{748E681C-0977-4451-A53E-203E4D890E0B}" destId="{6A8CCBFB-EF78-4B98-BD23-84C96DCDE8DD}" srcOrd="15" destOrd="0" presId="urn:microsoft.com/office/officeart/2005/8/layout/default"/>
    <dgm:cxn modelId="{0634EE96-A859-4C87-9BEC-B1FB26FFC325}" type="presParOf" srcId="{748E681C-0977-4451-A53E-203E4D890E0B}" destId="{358CD6D0-D005-46D8-A360-F0CE1624178B}" srcOrd="16" destOrd="0" presId="urn:microsoft.com/office/officeart/2005/8/layout/default"/>
    <dgm:cxn modelId="{E60EF003-78EC-47BB-B663-55E7F17C4E2B}" type="presParOf" srcId="{748E681C-0977-4451-A53E-203E4D890E0B}" destId="{8E138620-83BF-4EC5-8741-F31A2B7891D6}" srcOrd="17" destOrd="0" presId="urn:microsoft.com/office/officeart/2005/8/layout/default"/>
    <dgm:cxn modelId="{F8AD71A2-90F4-44E1-B906-E9CBE1F8CB50}" type="presParOf" srcId="{748E681C-0977-4451-A53E-203E4D890E0B}" destId="{A9EDF941-51D4-43F4-A682-5C174B833622}" srcOrd="18" destOrd="0" presId="urn:microsoft.com/office/officeart/2005/8/layout/default"/>
    <dgm:cxn modelId="{21D71C19-71B0-4567-A08C-270C57B3DDE5}" type="presParOf" srcId="{748E681C-0977-4451-A53E-203E4D890E0B}" destId="{5A837038-970A-4ED0-B722-50437947A6EE}" srcOrd="19" destOrd="0" presId="urn:microsoft.com/office/officeart/2005/8/layout/default"/>
    <dgm:cxn modelId="{BC5FEC86-76C2-406D-87F7-B14C7AD11954}" type="presParOf" srcId="{748E681C-0977-4451-A53E-203E4D890E0B}" destId="{C19423A8-35F2-4337-B519-B802E211B032}" srcOrd="20" destOrd="0" presId="urn:microsoft.com/office/officeart/2005/8/layout/default"/>
    <dgm:cxn modelId="{C6D8B73F-6DC6-434E-8733-1314115A5954}" type="presParOf" srcId="{748E681C-0977-4451-A53E-203E4D890E0B}" destId="{E2DF3C43-1392-49E9-8EDF-EA79A1C37253}" srcOrd="21" destOrd="0" presId="urn:microsoft.com/office/officeart/2005/8/layout/default"/>
    <dgm:cxn modelId="{66FEE138-463E-4636-BE12-6A5D0D69C3B9}" type="presParOf" srcId="{748E681C-0977-4451-A53E-203E4D890E0B}" destId="{0BAE14BE-468D-4BB0-812A-40594D95DAEF}" srcOrd="22" destOrd="0" presId="urn:microsoft.com/office/officeart/2005/8/layout/default"/>
    <dgm:cxn modelId="{3349ECA0-04B9-4979-94E5-86E856250199}" type="presParOf" srcId="{748E681C-0977-4451-A53E-203E4D890E0B}" destId="{58976BC9-0697-4E05-812D-90EC293E667A}" srcOrd="23" destOrd="0" presId="urn:microsoft.com/office/officeart/2005/8/layout/default"/>
    <dgm:cxn modelId="{8564AB51-ADB4-40DF-B242-A445C3DE9567}" type="presParOf" srcId="{748E681C-0977-4451-A53E-203E4D890E0B}" destId="{92C04242-6E5A-4EC8-B42A-6D991C8A91E5}" srcOrd="24" destOrd="0" presId="urn:microsoft.com/office/officeart/2005/8/layout/default"/>
    <dgm:cxn modelId="{C334F806-3299-422F-9518-8CB548DC4CEE}" type="presParOf" srcId="{748E681C-0977-4451-A53E-203E4D890E0B}" destId="{73BAF2EC-BD29-4EE8-B84D-E733AA23E3D8}" srcOrd="25" destOrd="0" presId="urn:microsoft.com/office/officeart/2005/8/layout/default"/>
    <dgm:cxn modelId="{7671CCF9-B49E-4CF3-9BDE-9CB1641BB96A}" type="presParOf" srcId="{748E681C-0977-4451-A53E-203E4D890E0B}" destId="{96AB8E6C-F0A3-42AD-B850-400094FFFF71}" srcOrd="26" destOrd="0" presId="urn:microsoft.com/office/officeart/2005/8/layout/default"/>
    <dgm:cxn modelId="{AF6DF85E-840F-484A-A177-C30A3DD36ABF}" type="presParOf" srcId="{748E681C-0977-4451-A53E-203E4D890E0B}" destId="{30CDA60F-50CE-4D01-BACE-4005FC4BF30B}" srcOrd="27" destOrd="0" presId="urn:microsoft.com/office/officeart/2005/8/layout/default"/>
    <dgm:cxn modelId="{873C8688-CEFB-4D37-8DBB-2B38601649A3}" type="presParOf" srcId="{748E681C-0977-4451-A53E-203E4D890E0B}" destId="{C02D743F-D691-47C6-868C-31B3579CD744}" srcOrd="28" destOrd="0" presId="urn:microsoft.com/office/officeart/2005/8/layout/default"/>
    <dgm:cxn modelId="{3082A477-37EC-453E-B6EC-CA5F77CB9910}" type="presParOf" srcId="{748E681C-0977-4451-A53E-203E4D890E0B}" destId="{F7B92A97-E796-4CA8-AE92-5F8825578432}" srcOrd="29" destOrd="0" presId="urn:microsoft.com/office/officeart/2005/8/layout/default"/>
    <dgm:cxn modelId="{F8608E6B-F1A4-4C0F-8368-1DDEA2561663}" type="presParOf" srcId="{748E681C-0977-4451-A53E-203E4D890E0B}" destId="{C243DB03-7D87-4EAF-95E2-4397C5EB3048}" srcOrd="30" destOrd="0" presId="urn:microsoft.com/office/officeart/2005/8/layout/default"/>
    <dgm:cxn modelId="{DC94A3DE-0EA5-44B6-992C-C0CF51A37F07}" type="presParOf" srcId="{748E681C-0977-4451-A53E-203E4D890E0B}" destId="{35A0E0E2-07BE-4B4F-AFFD-F6FB6CF4B1A3}" srcOrd="31" destOrd="0" presId="urn:microsoft.com/office/officeart/2005/8/layout/default"/>
    <dgm:cxn modelId="{2EFA23A4-933F-4961-B2E5-77896C330B88}" type="presParOf" srcId="{748E681C-0977-4451-A53E-203E4D890E0B}" destId="{B1D1502C-8B1E-47D0-B187-1594D8FE68F8}" srcOrd="32" destOrd="0" presId="urn:microsoft.com/office/officeart/2005/8/layout/default"/>
    <dgm:cxn modelId="{B311A7C8-F0D6-4A84-81F8-D5F37FCE09E9}" type="presParOf" srcId="{748E681C-0977-4451-A53E-203E4D890E0B}" destId="{6E9A573D-9035-4AEA-A981-08BDA3410B2B}" srcOrd="33" destOrd="0" presId="urn:microsoft.com/office/officeart/2005/8/layout/default"/>
    <dgm:cxn modelId="{8089746A-DC0F-4BB1-8BB3-A38C632314A3}" type="presParOf" srcId="{748E681C-0977-4451-A53E-203E4D890E0B}" destId="{B726C228-1F38-49E6-8430-A07FA2325C50}" srcOrd="34" destOrd="0" presId="urn:microsoft.com/office/officeart/2005/8/layout/default"/>
    <dgm:cxn modelId="{CE17005A-7A17-41F7-96A2-9D00102E558C}" type="presParOf" srcId="{748E681C-0977-4451-A53E-203E4D890E0B}" destId="{92351226-C1B1-447E-A39A-C4E4B127F4B8}" srcOrd="35" destOrd="0" presId="urn:microsoft.com/office/officeart/2005/8/layout/default"/>
    <dgm:cxn modelId="{658935F5-0DC6-493F-8769-A7832A182552}" type="presParOf" srcId="{748E681C-0977-4451-A53E-203E4D890E0B}" destId="{81A49E54-8C06-42E8-838C-E1F43625C0EA}" srcOrd="36" destOrd="0" presId="urn:microsoft.com/office/officeart/2005/8/layout/default"/>
    <dgm:cxn modelId="{136A66F3-D203-49B5-BA82-1E024E46B9A6}" type="presParOf" srcId="{748E681C-0977-4451-A53E-203E4D890E0B}" destId="{7153E229-D411-493B-91E9-B7C3156D217B}" srcOrd="37" destOrd="0" presId="urn:microsoft.com/office/officeart/2005/8/layout/default"/>
    <dgm:cxn modelId="{19799AF7-6F9B-4846-87E9-BE1F93E35ED5}" type="presParOf" srcId="{748E681C-0977-4451-A53E-203E4D890E0B}" destId="{E22982C2-39C8-439E-9D36-B160067B05C4}" srcOrd="38" destOrd="0" presId="urn:microsoft.com/office/officeart/2005/8/layout/default"/>
    <dgm:cxn modelId="{3D8E3739-233C-400D-96FF-44F0E6367C9E}" type="presParOf" srcId="{748E681C-0977-4451-A53E-203E4D890E0B}" destId="{41DCACD1-567F-4FA0-8C5E-CFB9859ACFB5}" srcOrd="39" destOrd="0" presId="urn:microsoft.com/office/officeart/2005/8/layout/default"/>
    <dgm:cxn modelId="{0F9C0FFA-2BA4-467C-9873-621D7F8B23FC}" type="presParOf" srcId="{748E681C-0977-4451-A53E-203E4D890E0B}" destId="{BDE7DFA2-F1FE-4225-AB1C-2CDD31C25ECE}" srcOrd="40" destOrd="0" presId="urn:microsoft.com/office/officeart/2005/8/layout/default"/>
    <dgm:cxn modelId="{0CFF771B-7282-45A2-9CAF-31C76B322D0A}" type="presParOf" srcId="{748E681C-0977-4451-A53E-203E4D890E0B}" destId="{503E9DEC-36C8-42AA-ABC7-52A937ABB6AE}" srcOrd="41" destOrd="0" presId="urn:microsoft.com/office/officeart/2005/8/layout/default"/>
    <dgm:cxn modelId="{D3C6109E-80CA-4677-8193-0D9B13F58B7E}" type="presParOf" srcId="{748E681C-0977-4451-A53E-203E4D890E0B}" destId="{26A27382-4202-4D18-9528-FE7D276963BB}" srcOrd="42" destOrd="0" presId="urn:microsoft.com/office/officeart/2005/8/layout/default"/>
    <dgm:cxn modelId="{4040C45A-5366-4C3C-9215-993F8E9D4D59}" type="presParOf" srcId="{748E681C-0977-4451-A53E-203E4D890E0B}" destId="{9974B133-5F94-4B72-9B89-9CA78DCF430A}" srcOrd="43" destOrd="0" presId="urn:microsoft.com/office/officeart/2005/8/layout/default"/>
    <dgm:cxn modelId="{7EB9049E-DBD5-42E4-BADF-D58F51E6E308}" type="presParOf" srcId="{748E681C-0977-4451-A53E-203E4D890E0B}" destId="{AF41F687-2D82-4EC3-BF3E-2DDD13A82B0F}" srcOrd="44" destOrd="0" presId="urn:microsoft.com/office/officeart/2005/8/layout/default"/>
    <dgm:cxn modelId="{74517766-F2E6-43DF-80A5-72918AA44F13}" type="presParOf" srcId="{748E681C-0977-4451-A53E-203E4D890E0B}" destId="{139563BD-D05C-46AF-A3B0-C01CE151F8C1}" srcOrd="45" destOrd="0" presId="urn:microsoft.com/office/officeart/2005/8/layout/default"/>
    <dgm:cxn modelId="{0CD9DC5B-BCD3-4985-BDB8-7C130B54FE3E}" type="presParOf" srcId="{748E681C-0977-4451-A53E-203E4D890E0B}" destId="{5F21AADD-AD7E-4053-8967-CB09D2CAD732}" srcOrd="46" destOrd="0" presId="urn:microsoft.com/office/officeart/2005/8/layout/default"/>
    <dgm:cxn modelId="{A647C925-1FC0-4A6C-8E7A-A46A5E54EE52}" type="presParOf" srcId="{748E681C-0977-4451-A53E-203E4D890E0B}" destId="{BF3B3229-AB4E-4191-955F-0B2A5BAD8439}" srcOrd="47" destOrd="0" presId="urn:microsoft.com/office/officeart/2005/8/layout/default"/>
    <dgm:cxn modelId="{1E2E6FD2-0BF3-46F2-892C-99ABE46A2197}" type="presParOf" srcId="{748E681C-0977-4451-A53E-203E4D890E0B}" destId="{8B55ECDA-7A84-4AF9-982F-9379DA94BD17}" srcOrd="48" destOrd="0" presId="urn:microsoft.com/office/officeart/2005/8/layout/default"/>
    <dgm:cxn modelId="{776205F2-E17F-4727-99F8-6492DEA0BDF8}" type="presParOf" srcId="{748E681C-0977-4451-A53E-203E4D890E0B}" destId="{74FFC9EC-F48C-4BEF-B230-8B07C2FF6706}" srcOrd="49" destOrd="0" presId="urn:microsoft.com/office/officeart/2005/8/layout/default"/>
    <dgm:cxn modelId="{88B64E66-6012-4E00-9646-552CF8DEBEE0}" type="presParOf" srcId="{748E681C-0977-4451-A53E-203E4D890E0B}" destId="{89863778-790A-49B8-905E-B33784926688}" srcOrd="50" destOrd="0" presId="urn:microsoft.com/office/officeart/2005/8/layout/default"/>
    <dgm:cxn modelId="{66F64EE4-AF4A-414D-A2F2-68F16FA12263}" type="presParOf" srcId="{748E681C-0977-4451-A53E-203E4D890E0B}" destId="{D2CC5D99-4CB0-4E1D-AC02-90AC422CBFA3}" srcOrd="51" destOrd="0" presId="urn:microsoft.com/office/officeart/2005/8/layout/default"/>
    <dgm:cxn modelId="{666E883B-2378-47EB-B621-52BE1A539F21}" type="presParOf" srcId="{748E681C-0977-4451-A53E-203E4D890E0B}" destId="{9703ACF8-7C5F-49B1-A3D8-F0963FF99C61}" srcOrd="52" destOrd="0" presId="urn:microsoft.com/office/officeart/2005/8/layout/default"/>
    <dgm:cxn modelId="{EBE67882-6C11-4002-8B01-E86ED02D4974}" type="presParOf" srcId="{748E681C-0977-4451-A53E-203E4D890E0B}" destId="{D132202F-77FD-4DBA-98BA-360BC8FFF066}" srcOrd="53" destOrd="0" presId="urn:microsoft.com/office/officeart/2005/8/layout/default"/>
    <dgm:cxn modelId="{78C3ABD4-2021-4EE5-9764-1C90BD49A6FA}" type="presParOf" srcId="{748E681C-0977-4451-A53E-203E4D890E0B}" destId="{9DD29E36-0D9E-49EE-B363-88506D15FEEC}" srcOrd="54" destOrd="0" presId="urn:microsoft.com/office/officeart/2005/8/layout/default"/>
    <dgm:cxn modelId="{FD44E764-7FDC-4AB1-8DF1-9ADADFFAB37F}" type="presParOf" srcId="{748E681C-0977-4451-A53E-203E4D890E0B}" destId="{63165259-2CC9-4F5C-B6FE-C54DB4E73A13}" srcOrd="55" destOrd="0" presId="urn:microsoft.com/office/officeart/2005/8/layout/default"/>
    <dgm:cxn modelId="{B73B139C-3B8A-4D19-A9B0-D041CF99B490}" type="presParOf" srcId="{748E681C-0977-4451-A53E-203E4D890E0B}" destId="{8BD010E4-B3BE-4F87-B058-0D8CC4AEC0F7}" srcOrd="56" destOrd="0" presId="urn:microsoft.com/office/officeart/2005/8/layout/default"/>
    <dgm:cxn modelId="{72F09663-2CE5-4CA7-85F4-5668468307DC}" type="presParOf" srcId="{748E681C-0977-4451-A53E-203E4D890E0B}" destId="{F1C7DE37-DE16-4AAA-8DA5-B274B9466CFA}" srcOrd="57" destOrd="0" presId="urn:microsoft.com/office/officeart/2005/8/layout/default"/>
    <dgm:cxn modelId="{90734A19-6413-4300-98FC-399DC63CF632}" type="presParOf" srcId="{748E681C-0977-4451-A53E-203E4D890E0B}" destId="{F0A4EB1D-F513-4DC1-91AA-79545A406720}" srcOrd="58" destOrd="0" presId="urn:microsoft.com/office/officeart/2005/8/layout/default"/>
    <dgm:cxn modelId="{A1846BCD-5EDE-4A48-97CC-D771747ED03A}" type="presParOf" srcId="{748E681C-0977-4451-A53E-203E4D890E0B}" destId="{5D4A83D4-B1D4-4CC3-93E7-EEE6D0C81209}" srcOrd="59" destOrd="0" presId="urn:microsoft.com/office/officeart/2005/8/layout/default"/>
    <dgm:cxn modelId="{92F4BDCC-8941-42A8-B85A-CA96AF3E01E2}" type="presParOf" srcId="{748E681C-0977-4451-A53E-203E4D890E0B}" destId="{1AE4786B-4A33-442E-AFDD-04F6A7CA1265}" srcOrd="60" destOrd="0" presId="urn:microsoft.com/office/officeart/2005/8/layout/default"/>
    <dgm:cxn modelId="{1EDA0A9A-72A3-4393-88AC-DB2FD02A4CB5}" type="presParOf" srcId="{748E681C-0977-4451-A53E-203E4D890E0B}" destId="{519D3ACE-7B68-46CB-BEA8-A44EAE1B58C1}" srcOrd="61" destOrd="0" presId="urn:microsoft.com/office/officeart/2005/8/layout/default"/>
    <dgm:cxn modelId="{C27B2039-66B7-4460-A301-9ED4297E0C03}" type="presParOf" srcId="{748E681C-0977-4451-A53E-203E4D890E0B}" destId="{9F912030-C5C3-49F0-B261-A8427CEE4C9F}" srcOrd="62" destOrd="0" presId="urn:microsoft.com/office/officeart/2005/8/layout/default"/>
    <dgm:cxn modelId="{140A0E7C-CE97-4ABB-8D63-1BF17AC76E03}" type="presParOf" srcId="{748E681C-0977-4451-A53E-203E4D890E0B}" destId="{263DF9E1-CB91-4775-8DBC-A20CA19A425E}" srcOrd="63" destOrd="0" presId="urn:microsoft.com/office/officeart/2005/8/layout/default"/>
    <dgm:cxn modelId="{7838BF1D-1222-4BC5-B5C9-006547D1C976}" type="presParOf" srcId="{748E681C-0977-4451-A53E-203E4D890E0B}" destId="{61D4608E-105C-43C7-8D2E-EF8960DDE399}" srcOrd="64" destOrd="0" presId="urn:microsoft.com/office/officeart/2005/8/layout/default"/>
    <dgm:cxn modelId="{0ADE8F7C-C4B1-4E24-9A5A-88605B96F8D8}" type="presParOf" srcId="{748E681C-0977-4451-A53E-203E4D890E0B}" destId="{B983CAE8-438D-4061-8072-AF4B32E0A031}" srcOrd="65" destOrd="0" presId="urn:microsoft.com/office/officeart/2005/8/layout/default"/>
    <dgm:cxn modelId="{F4BF96D2-F65D-4198-94EB-C361A2063199}" type="presParOf" srcId="{748E681C-0977-4451-A53E-203E4D890E0B}" destId="{9E0295D3-1EF5-4C7C-BF83-E3D08A6FD651}" srcOrd="66" destOrd="0" presId="urn:microsoft.com/office/officeart/2005/8/layout/default"/>
    <dgm:cxn modelId="{B3184C51-1FA4-4321-8FE0-54E1FCAFB4B1}" type="presParOf" srcId="{748E681C-0977-4451-A53E-203E4D890E0B}" destId="{30F9AE3D-AF4C-421F-894B-1562EC3F4860}" srcOrd="67" destOrd="0" presId="urn:microsoft.com/office/officeart/2005/8/layout/default"/>
    <dgm:cxn modelId="{782FE69E-2B43-46A4-B922-019E68C23D16}" type="presParOf" srcId="{748E681C-0977-4451-A53E-203E4D890E0B}" destId="{268EB172-20DE-4FC7-B232-D11278D3072F}" srcOrd="68" destOrd="0" presId="urn:microsoft.com/office/officeart/2005/8/layout/default"/>
    <dgm:cxn modelId="{ED07C292-664B-4329-A862-0CF4E2EADF97}" type="presParOf" srcId="{748E681C-0977-4451-A53E-203E4D890E0B}" destId="{2D8F4DD0-C531-4F26-9EE8-0C78523F4F63}" srcOrd="69" destOrd="0" presId="urn:microsoft.com/office/officeart/2005/8/layout/default"/>
    <dgm:cxn modelId="{3BF44958-92A8-49BB-9D14-C5D501FEFC4D}" type="presParOf" srcId="{748E681C-0977-4451-A53E-203E4D890E0B}" destId="{80A6C054-44EE-4968-BEF8-3E9B42177CDB}" srcOrd="7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EFEDD9-52F2-4A9B-B85C-9DC23BE06C33}">
      <dsp:nvSpPr>
        <dsp:cNvPr id="0" name=""/>
        <dsp:cNvSpPr/>
      </dsp:nvSpPr>
      <dsp:spPr>
        <a:xfrm>
          <a:off x="462443" y="1472"/>
          <a:ext cx="990501" cy="594300"/>
        </a:xfrm>
        <a:prstGeom prst="rect">
          <a:avLst/>
        </a:prstGeom>
        <a:solidFill>
          <a:srgbClr val="CA3A2B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Siyana Partners</a:t>
          </a:r>
        </a:p>
      </dsp:txBody>
      <dsp:txXfrm>
        <a:off x="462443" y="1472"/>
        <a:ext cx="990501" cy="594300"/>
      </dsp:txXfrm>
    </dsp:sp>
    <dsp:sp modelId="{2C391978-ED0E-4361-94B2-908B2C07BC3B}">
      <dsp:nvSpPr>
        <dsp:cNvPr id="0" name=""/>
        <dsp:cNvSpPr/>
      </dsp:nvSpPr>
      <dsp:spPr>
        <a:xfrm>
          <a:off x="1551995" y="1472"/>
          <a:ext cx="990501" cy="594300"/>
        </a:xfrm>
        <a:prstGeom prst="rect">
          <a:avLst/>
        </a:prstGeom>
        <a:solidFill>
          <a:srgbClr val="E7A05E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The Y Early Childhood Development Center</a:t>
          </a:r>
        </a:p>
      </dsp:txBody>
      <dsp:txXfrm>
        <a:off x="1551995" y="1472"/>
        <a:ext cx="990501" cy="594300"/>
      </dsp:txXfrm>
    </dsp:sp>
    <dsp:sp modelId="{91DA4B1C-D93D-4235-A7FE-03E5EF5E2EB6}">
      <dsp:nvSpPr>
        <dsp:cNvPr id="0" name=""/>
        <dsp:cNvSpPr/>
      </dsp:nvSpPr>
      <dsp:spPr>
        <a:xfrm>
          <a:off x="2641546" y="1472"/>
          <a:ext cx="990501" cy="594300"/>
        </a:xfrm>
        <a:prstGeom prst="rect">
          <a:avLst/>
        </a:prstGeom>
        <a:solidFill>
          <a:srgbClr val="C66DA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/>
            <a:t>MSDE</a:t>
          </a:r>
        </a:p>
      </dsp:txBody>
      <dsp:txXfrm>
        <a:off x="2641546" y="1472"/>
        <a:ext cx="990501" cy="594300"/>
      </dsp:txXfrm>
    </dsp:sp>
    <dsp:sp modelId="{3FDAE8FB-1DA8-4DC9-B403-CF4F614BF875}">
      <dsp:nvSpPr>
        <dsp:cNvPr id="0" name=""/>
        <dsp:cNvSpPr/>
      </dsp:nvSpPr>
      <dsp:spPr>
        <a:xfrm>
          <a:off x="3731098" y="1472"/>
          <a:ext cx="990501" cy="594300"/>
        </a:xfrm>
        <a:prstGeom prst="rect">
          <a:avLst/>
        </a:prstGeom>
        <a:solidFill>
          <a:srgbClr val="87C089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/>
            <a:t>Live Baltimore</a:t>
          </a:r>
        </a:p>
      </dsp:txBody>
      <dsp:txXfrm>
        <a:off x="3731098" y="1472"/>
        <a:ext cx="990501" cy="594300"/>
      </dsp:txXfrm>
    </dsp:sp>
    <dsp:sp modelId="{2E39818D-D5E0-4BAA-9B6D-F8D5766FA415}">
      <dsp:nvSpPr>
        <dsp:cNvPr id="0" name=""/>
        <dsp:cNvSpPr/>
      </dsp:nvSpPr>
      <dsp:spPr>
        <a:xfrm>
          <a:off x="4820649" y="1472"/>
          <a:ext cx="990501" cy="594300"/>
        </a:xfrm>
        <a:prstGeom prst="rect">
          <a:avLst/>
        </a:prstGeom>
        <a:solidFill>
          <a:srgbClr val="CA3A2B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/>
            <a:t>BCPS</a:t>
          </a:r>
        </a:p>
      </dsp:txBody>
      <dsp:txXfrm>
        <a:off x="4820649" y="1472"/>
        <a:ext cx="990501" cy="594300"/>
      </dsp:txXfrm>
    </dsp:sp>
    <dsp:sp modelId="{072630C0-450D-476C-ADB8-6B7EF0DC60B4}">
      <dsp:nvSpPr>
        <dsp:cNvPr id="0" name=""/>
        <dsp:cNvSpPr/>
      </dsp:nvSpPr>
      <dsp:spPr>
        <a:xfrm>
          <a:off x="5910200" y="1472"/>
          <a:ext cx="990501" cy="594300"/>
        </a:xfrm>
        <a:prstGeom prst="rect">
          <a:avLst/>
        </a:prstGeom>
        <a:solidFill>
          <a:srgbClr val="E7A05E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/>
            <a:t>Cherry Hill Initiative</a:t>
          </a:r>
        </a:p>
      </dsp:txBody>
      <dsp:txXfrm>
        <a:off x="5910200" y="1472"/>
        <a:ext cx="990501" cy="594300"/>
      </dsp:txXfrm>
    </dsp:sp>
    <dsp:sp modelId="{05B80A22-2B91-467A-864F-0DFCED89ABD0}">
      <dsp:nvSpPr>
        <dsp:cNvPr id="0" name=""/>
        <dsp:cNvSpPr/>
      </dsp:nvSpPr>
      <dsp:spPr>
        <a:xfrm>
          <a:off x="462443" y="694823"/>
          <a:ext cx="990501" cy="594300"/>
        </a:xfrm>
        <a:prstGeom prst="rect">
          <a:avLst/>
        </a:prstGeom>
        <a:solidFill>
          <a:srgbClr val="C66DA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/>
            <a:t>Maryland State Child Care Association</a:t>
          </a:r>
        </a:p>
      </dsp:txBody>
      <dsp:txXfrm>
        <a:off x="462443" y="694823"/>
        <a:ext cx="990501" cy="594300"/>
      </dsp:txXfrm>
    </dsp:sp>
    <dsp:sp modelId="{EBE79C78-60CC-4660-861C-8A7B0A386336}">
      <dsp:nvSpPr>
        <dsp:cNvPr id="0" name=""/>
        <dsp:cNvSpPr/>
      </dsp:nvSpPr>
      <dsp:spPr>
        <a:xfrm>
          <a:off x="1551995" y="694823"/>
          <a:ext cx="990501" cy="594300"/>
        </a:xfrm>
        <a:prstGeom prst="rect">
          <a:avLst/>
        </a:prstGeom>
        <a:solidFill>
          <a:srgbClr val="87C089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Kennedy Krieger</a:t>
          </a:r>
        </a:p>
      </dsp:txBody>
      <dsp:txXfrm>
        <a:off x="1551995" y="694823"/>
        <a:ext cx="990501" cy="594300"/>
      </dsp:txXfrm>
    </dsp:sp>
    <dsp:sp modelId="{358CD6D0-D005-46D8-A360-F0CE1624178B}">
      <dsp:nvSpPr>
        <dsp:cNvPr id="0" name=""/>
        <dsp:cNvSpPr/>
      </dsp:nvSpPr>
      <dsp:spPr>
        <a:xfrm>
          <a:off x="2641546" y="694823"/>
          <a:ext cx="990501" cy="594300"/>
        </a:xfrm>
        <a:prstGeom prst="rect">
          <a:avLst/>
        </a:prstGeom>
        <a:solidFill>
          <a:srgbClr val="CA3A2B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/>
            <a:t>Catholic Charities Head Start</a:t>
          </a:r>
        </a:p>
      </dsp:txBody>
      <dsp:txXfrm>
        <a:off x="2641546" y="694823"/>
        <a:ext cx="990501" cy="594300"/>
      </dsp:txXfrm>
    </dsp:sp>
    <dsp:sp modelId="{A9EDF941-51D4-43F4-A682-5C174B833622}">
      <dsp:nvSpPr>
        <dsp:cNvPr id="0" name=""/>
        <dsp:cNvSpPr/>
      </dsp:nvSpPr>
      <dsp:spPr>
        <a:xfrm>
          <a:off x="3731098" y="694823"/>
          <a:ext cx="990501" cy="594300"/>
        </a:xfrm>
        <a:prstGeom prst="rect">
          <a:avLst/>
        </a:prstGeom>
        <a:solidFill>
          <a:srgbClr val="E7A05E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/>
            <a:t>Maryland Family Network – Head Start</a:t>
          </a:r>
        </a:p>
      </dsp:txBody>
      <dsp:txXfrm>
        <a:off x="3731098" y="694823"/>
        <a:ext cx="990501" cy="594300"/>
      </dsp:txXfrm>
    </dsp:sp>
    <dsp:sp modelId="{C19423A8-35F2-4337-B519-B802E211B032}">
      <dsp:nvSpPr>
        <dsp:cNvPr id="0" name=""/>
        <dsp:cNvSpPr/>
      </dsp:nvSpPr>
      <dsp:spPr>
        <a:xfrm>
          <a:off x="4820649" y="694823"/>
          <a:ext cx="990501" cy="594300"/>
        </a:xfrm>
        <a:prstGeom prst="rect">
          <a:avLst/>
        </a:prstGeom>
        <a:solidFill>
          <a:srgbClr val="C66DA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/>
            <a:t>Downtown Baltimore Child Care</a:t>
          </a:r>
        </a:p>
      </dsp:txBody>
      <dsp:txXfrm>
        <a:off x="4820649" y="694823"/>
        <a:ext cx="990501" cy="594300"/>
      </dsp:txXfrm>
    </dsp:sp>
    <dsp:sp modelId="{0BAE14BE-468D-4BB0-812A-40594D95DAEF}">
      <dsp:nvSpPr>
        <dsp:cNvPr id="0" name=""/>
        <dsp:cNvSpPr/>
      </dsp:nvSpPr>
      <dsp:spPr>
        <a:xfrm>
          <a:off x="5910200" y="694823"/>
          <a:ext cx="990501" cy="594300"/>
        </a:xfrm>
        <a:prstGeom prst="rect">
          <a:avLst/>
        </a:prstGeom>
        <a:solidFill>
          <a:srgbClr val="CA3A2B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/>
            <a:t>Baltimore City Child Care Coalition</a:t>
          </a:r>
        </a:p>
      </dsp:txBody>
      <dsp:txXfrm>
        <a:off x="5910200" y="694823"/>
        <a:ext cx="990501" cy="594300"/>
      </dsp:txXfrm>
    </dsp:sp>
    <dsp:sp modelId="{92C04242-6E5A-4EC8-B42A-6D991C8A91E5}">
      <dsp:nvSpPr>
        <dsp:cNvPr id="0" name=""/>
        <dsp:cNvSpPr/>
      </dsp:nvSpPr>
      <dsp:spPr>
        <a:xfrm>
          <a:off x="462443" y="1388174"/>
          <a:ext cx="990501" cy="594300"/>
        </a:xfrm>
        <a:prstGeom prst="rect">
          <a:avLst/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/>
            <a:t>Improving Education</a:t>
          </a:r>
        </a:p>
      </dsp:txBody>
      <dsp:txXfrm>
        <a:off x="462443" y="1388174"/>
        <a:ext cx="990501" cy="594300"/>
      </dsp:txXfrm>
    </dsp:sp>
    <dsp:sp modelId="{96AB8E6C-F0A3-42AD-B850-400094FFFF71}">
      <dsp:nvSpPr>
        <dsp:cNvPr id="0" name=""/>
        <dsp:cNvSpPr/>
      </dsp:nvSpPr>
      <dsp:spPr>
        <a:xfrm>
          <a:off x="1551995" y="1388174"/>
          <a:ext cx="990501" cy="594300"/>
        </a:xfrm>
        <a:prstGeom prst="rect">
          <a:avLst/>
        </a:prstGeom>
        <a:solidFill>
          <a:srgbClr val="E7A05E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/>
            <a:t>Family League</a:t>
          </a:r>
        </a:p>
      </dsp:txBody>
      <dsp:txXfrm>
        <a:off x="1551995" y="1388174"/>
        <a:ext cx="990501" cy="594300"/>
      </dsp:txXfrm>
    </dsp:sp>
    <dsp:sp modelId="{C02D743F-D691-47C6-868C-31B3579CD744}">
      <dsp:nvSpPr>
        <dsp:cNvPr id="0" name=""/>
        <dsp:cNvSpPr/>
      </dsp:nvSpPr>
      <dsp:spPr>
        <a:xfrm>
          <a:off x="2641546" y="1388174"/>
          <a:ext cx="990501" cy="594300"/>
        </a:xfrm>
        <a:prstGeom prst="rect">
          <a:avLst/>
        </a:prstGeom>
        <a:solidFill>
          <a:srgbClr val="C66DA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/>
            <a:t>Sherman Family Foundation</a:t>
          </a:r>
        </a:p>
      </dsp:txBody>
      <dsp:txXfrm>
        <a:off x="2641546" y="1388174"/>
        <a:ext cx="990501" cy="594300"/>
      </dsp:txXfrm>
    </dsp:sp>
    <dsp:sp modelId="{C243DB03-7D87-4EAF-95E2-4397C5EB3048}">
      <dsp:nvSpPr>
        <dsp:cNvPr id="0" name=""/>
        <dsp:cNvSpPr/>
      </dsp:nvSpPr>
      <dsp:spPr>
        <a:xfrm>
          <a:off x="3731098" y="1388174"/>
          <a:ext cx="990501" cy="594300"/>
        </a:xfrm>
        <a:prstGeom prst="rect">
          <a:avLst/>
        </a:prstGeom>
        <a:solidFill>
          <a:srgbClr val="87C089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/>
            <a:t>University of Maryland Baltimore County, Child Development Lab</a:t>
          </a:r>
        </a:p>
      </dsp:txBody>
      <dsp:txXfrm>
        <a:off x="3731098" y="1388174"/>
        <a:ext cx="990501" cy="594300"/>
      </dsp:txXfrm>
    </dsp:sp>
    <dsp:sp modelId="{B1D1502C-8B1E-47D0-B187-1594D8FE68F8}">
      <dsp:nvSpPr>
        <dsp:cNvPr id="0" name=""/>
        <dsp:cNvSpPr/>
      </dsp:nvSpPr>
      <dsp:spPr>
        <a:xfrm>
          <a:off x="4820649" y="1388174"/>
          <a:ext cx="990501" cy="594300"/>
        </a:xfrm>
        <a:prstGeom prst="rect">
          <a:avLst/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/>
            <a:t>The Richman Foundation</a:t>
          </a:r>
        </a:p>
      </dsp:txBody>
      <dsp:txXfrm>
        <a:off x="4820649" y="1388174"/>
        <a:ext cx="990501" cy="594300"/>
      </dsp:txXfrm>
    </dsp:sp>
    <dsp:sp modelId="{B726C228-1F38-49E6-8430-A07FA2325C50}">
      <dsp:nvSpPr>
        <dsp:cNvPr id="0" name=""/>
        <dsp:cNvSpPr/>
      </dsp:nvSpPr>
      <dsp:spPr>
        <a:xfrm>
          <a:off x="5910200" y="1388174"/>
          <a:ext cx="990501" cy="594300"/>
        </a:xfrm>
        <a:prstGeom prst="rect">
          <a:avLst/>
        </a:prstGeom>
        <a:solidFill>
          <a:srgbClr val="E7A05E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/>
            <a:t>Maryland Family Network</a:t>
          </a:r>
        </a:p>
      </dsp:txBody>
      <dsp:txXfrm>
        <a:off x="5910200" y="1388174"/>
        <a:ext cx="990501" cy="594300"/>
      </dsp:txXfrm>
    </dsp:sp>
    <dsp:sp modelId="{81A49E54-8C06-42E8-838C-E1F43625C0EA}">
      <dsp:nvSpPr>
        <dsp:cNvPr id="0" name=""/>
        <dsp:cNvSpPr/>
      </dsp:nvSpPr>
      <dsp:spPr>
        <a:xfrm>
          <a:off x="462443" y="2081525"/>
          <a:ext cx="990501" cy="594300"/>
        </a:xfrm>
        <a:prstGeom prst="rect">
          <a:avLst/>
        </a:prstGeom>
        <a:solidFill>
          <a:srgbClr val="C66DA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/>
            <a:t>St. Vincent Head Start</a:t>
          </a:r>
        </a:p>
      </dsp:txBody>
      <dsp:txXfrm>
        <a:off x="462443" y="2081525"/>
        <a:ext cx="990501" cy="594300"/>
      </dsp:txXfrm>
    </dsp:sp>
    <dsp:sp modelId="{E22982C2-39C8-439E-9D36-B160067B05C4}">
      <dsp:nvSpPr>
        <dsp:cNvPr id="0" name=""/>
        <dsp:cNvSpPr/>
      </dsp:nvSpPr>
      <dsp:spPr>
        <a:xfrm>
          <a:off x="1551995" y="2081525"/>
          <a:ext cx="990501" cy="594300"/>
        </a:xfrm>
        <a:prstGeom prst="rect">
          <a:avLst/>
        </a:prstGeom>
        <a:solidFill>
          <a:srgbClr val="87C089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/>
            <a:t>Enoch Pratt</a:t>
          </a:r>
        </a:p>
      </dsp:txBody>
      <dsp:txXfrm>
        <a:off x="1551995" y="2081525"/>
        <a:ext cx="990501" cy="594300"/>
      </dsp:txXfrm>
    </dsp:sp>
    <dsp:sp modelId="{BDE7DFA2-F1FE-4225-AB1C-2CDD31C25ECE}">
      <dsp:nvSpPr>
        <dsp:cNvPr id="0" name=""/>
        <dsp:cNvSpPr/>
      </dsp:nvSpPr>
      <dsp:spPr>
        <a:xfrm>
          <a:off x="2641546" y="2081525"/>
          <a:ext cx="990501" cy="594300"/>
        </a:xfrm>
        <a:prstGeom prst="rect">
          <a:avLst/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/>
            <a:t>BERC – JHU</a:t>
          </a:r>
        </a:p>
      </dsp:txBody>
      <dsp:txXfrm>
        <a:off x="2641546" y="2081525"/>
        <a:ext cx="990501" cy="594300"/>
      </dsp:txXfrm>
    </dsp:sp>
    <dsp:sp modelId="{26A27382-4202-4D18-9528-FE7D276963BB}">
      <dsp:nvSpPr>
        <dsp:cNvPr id="0" name=""/>
        <dsp:cNvSpPr/>
      </dsp:nvSpPr>
      <dsp:spPr>
        <a:xfrm>
          <a:off x="3731098" y="2081525"/>
          <a:ext cx="990501" cy="594300"/>
        </a:xfrm>
        <a:prstGeom prst="rect">
          <a:avLst/>
        </a:prstGeom>
        <a:solidFill>
          <a:srgbClr val="E7A05E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/>
            <a:t>Strategic Thinking for Social Change</a:t>
          </a:r>
        </a:p>
      </dsp:txBody>
      <dsp:txXfrm>
        <a:off x="3731098" y="2081525"/>
        <a:ext cx="990501" cy="594300"/>
      </dsp:txXfrm>
    </dsp:sp>
    <dsp:sp modelId="{AF41F687-2D82-4EC3-BF3E-2DDD13A82B0F}">
      <dsp:nvSpPr>
        <dsp:cNvPr id="0" name=""/>
        <dsp:cNvSpPr/>
      </dsp:nvSpPr>
      <dsp:spPr>
        <a:xfrm>
          <a:off x="4820649" y="2081525"/>
          <a:ext cx="990501" cy="594300"/>
        </a:xfrm>
        <a:prstGeom prst="rect">
          <a:avLst/>
        </a:prstGeom>
        <a:solidFill>
          <a:srgbClr val="C66DA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/>
            <a:t>United Way</a:t>
          </a:r>
        </a:p>
      </dsp:txBody>
      <dsp:txXfrm>
        <a:off x="4820649" y="2081525"/>
        <a:ext cx="990501" cy="594300"/>
      </dsp:txXfrm>
    </dsp:sp>
    <dsp:sp modelId="{5F21AADD-AD7E-4053-8967-CB09D2CAD732}">
      <dsp:nvSpPr>
        <dsp:cNvPr id="0" name=""/>
        <dsp:cNvSpPr/>
      </dsp:nvSpPr>
      <dsp:spPr>
        <a:xfrm>
          <a:off x="5910200" y="2081525"/>
          <a:ext cx="990501" cy="594300"/>
        </a:xfrm>
        <a:prstGeom prst="rect">
          <a:avLst/>
        </a:prstGeom>
        <a:solidFill>
          <a:srgbClr val="87C089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/>
            <a:t>BCCCRC</a:t>
          </a:r>
        </a:p>
      </dsp:txBody>
      <dsp:txXfrm>
        <a:off x="5910200" y="2081525"/>
        <a:ext cx="990501" cy="594300"/>
      </dsp:txXfrm>
    </dsp:sp>
    <dsp:sp modelId="{8B55ECDA-7A84-4AF9-982F-9379DA94BD17}">
      <dsp:nvSpPr>
        <dsp:cNvPr id="0" name=""/>
        <dsp:cNvSpPr/>
      </dsp:nvSpPr>
      <dsp:spPr>
        <a:xfrm>
          <a:off x="462443" y="2774875"/>
          <a:ext cx="990501" cy="594300"/>
        </a:xfrm>
        <a:prstGeom prst="rect">
          <a:avLst/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Port Discovery</a:t>
          </a:r>
        </a:p>
      </dsp:txBody>
      <dsp:txXfrm>
        <a:off x="462443" y="2774875"/>
        <a:ext cx="990501" cy="594300"/>
      </dsp:txXfrm>
    </dsp:sp>
    <dsp:sp modelId="{89863778-790A-49B8-905E-B33784926688}">
      <dsp:nvSpPr>
        <dsp:cNvPr id="0" name=""/>
        <dsp:cNvSpPr/>
      </dsp:nvSpPr>
      <dsp:spPr>
        <a:xfrm>
          <a:off x="1551995" y="2774875"/>
          <a:ext cx="990501" cy="594300"/>
        </a:xfrm>
        <a:prstGeom prst="rect">
          <a:avLst/>
        </a:prstGeom>
        <a:solidFill>
          <a:srgbClr val="E7A05E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/>
            <a:t>Maryland State Family Child Care Association (MSFCCA)</a:t>
          </a:r>
        </a:p>
      </dsp:txBody>
      <dsp:txXfrm>
        <a:off x="1551995" y="2774875"/>
        <a:ext cx="990501" cy="594300"/>
      </dsp:txXfrm>
    </dsp:sp>
    <dsp:sp modelId="{9703ACF8-7C5F-49B1-A3D8-F0963FF99C61}">
      <dsp:nvSpPr>
        <dsp:cNvPr id="0" name=""/>
        <dsp:cNvSpPr/>
      </dsp:nvSpPr>
      <dsp:spPr>
        <a:xfrm>
          <a:off x="2641546" y="2774875"/>
          <a:ext cx="990501" cy="594300"/>
        </a:xfrm>
        <a:prstGeom prst="rect">
          <a:avLst/>
        </a:prstGeom>
        <a:solidFill>
          <a:srgbClr val="C66DA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/>
            <a:t>The Fund for Educational Excellence</a:t>
          </a:r>
        </a:p>
      </dsp:txBody>
      <dsp:txXfrm>
        <a:off x="2641546" y="2774875"/>
        <a:ext cx="990501" cy="594300"/>
      </dsp:txXfrm>
    </dsp:sp>
    <dsp:sp modelId="{9DD29E36-0D9E-49EE-B363-88506D15FEEC}">
      <dsp:nvSpPr>
        <dsp:cNvPr id="0" name=""/>
        <dsp:cNvSpPr/>
      </dsp:nvSpPr>
      <dsp:spPr>
        <a:xfrm>
          <a:off x="3731098" y="2774875"/>
          <a:ext cx="990501" cy="594300"/>
        </a:xfrm>
        <a:prstGeom prst="rect">
          <a:avLst/>
        </a:prstGeom>
        <a:solidFill>
          <a:srgbClr val="87C089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/>
            <a:t>Behavioral Health System Baltimore</a:t>
          </a:r>
        </a:p>
      </dsp:txBody>
      <dsp:txXfrm>
        <a:off x="3731098" y="2774875"/>
        <a:ext cx="990501" cy="594300"/>
      </dsp:txXfrm>
    </dsp:sp>
    <dsp:sp modelId="{8BD010E4-B3BE-4F87-B058-0D8CC4AEC0F7}">
      <dsp:nvSpPr>
        <dsp:cNvPr id="0" name=""/>
        <dsp:cNvSpPr/>
      </dsp:nvSpPr>
      <dsp:spPr>
        <a:xfrm>
          <a:off x="4820649" y="2774875"/>
          <a:ext cx="990501" cy="594300"/>
        </a:xfrm>
        <a:prstGeom prst="rect">
          <a:avLst/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/>
            <a:t>BC Head Start</a:t>
          </a:r>
        </a:p>
      </dsp:txBody>
      <dsp:txXfrm>
        <a:off x="4820649" y="2774875"/>
        <a:ext cx="990501" cy="594300"/>
      </dsp:txXfrm>
    </dsp:sp>
    <dsp:sp modelId="{F0A4EB1D-F513-4DC1-91AA-79545A406720}">
      <dsp:nvSpPr>
        <dsp:cNvPr id="0" name=""/>
        <dsp:cNvSpPr/>
      </dsp:nvSpPr>
      <dsp:spPr>
        <a:xfrm>
          <a:off x="5910200" y="2774875"/>
          <a:ext cx="990501" cy="594300"/>
        </a:xfrm>
        <a:prstGeom prst="rect">
          <a:avLst/>
        </a:prstGeom>
        <a:solidFill>
          <a:srgbClr val="E7A05E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/>
            <a:t>Sonja's Sunrise till Sunset Child Care Center</a:t>
          </a:r>
        </a:p>
      </dsp:txBody>
      <dsp:txXfrm>
        <a:off x="5910200" y="2774875"/>
        <a:ext cx="990501" cy="594300"/>
      </dsp:txXfrm>
    </dsp:sp>
    <dsp:sp modelId="{1AE4786B-4A33-442E-AFDD-04F6A7CA1265}">
      <dsp:nvSpPr>
        <dsp:cNvPr id="0" name=""/>
        <dsp:cNvSpPr/>
      </dsp:nvSpPr>
      <dsp:spPr>
        <a:xfrm>
          <a:off x="462443" y="3468226"/>
          <a:ext cx="990501" cy="594300"/>
        </a:xfrm>
        <a:prstGeom prst="rect">
          <a:avLst/>
        </a:prstGeom>
        <a:solidFill>
          <a:srgbClr val="C66DA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/>
            <a:t>MOCFS</a:t>
          </a:r>
        </a:p>
      </dsp:txBody>
      <dsp:txXfrm>
        <a:off x="462443" y="3468226"/>
        <a:ext cx="990501" cy="594300"/>
      </dsp:txXfrm>
    </dsp:sp>
    <dsp:sp modelId="{9F912030-C5C3-49F0-B261-A8427CEE4C9F}">
      <dsp:nvSpPr>
        <dsp:cNvPr id="0" name=""/>
        <dsp:cNvSpPr/>
      </dsp:nvSpPr>
      <dsp:spPr>
        <a:xfrm>
          <a:off x="1551995" y="3468226"/>
          <a:ext cx="990501" cy="594300"/>
        </a:xfrm>
        <a:prstGeom prst="rect">
          <a:avLst/>
        </a:prstGeom>
        <a:solidFill>
          <a:srgbClr val="87C089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/>
            <a:t>Lakeland Judy Center</a:t>
          </a:r>
        </a:p>
      </dsp:txBody>
      <dsp:txXfrm>
        <a:off x="1551995" y="3468226"/>
        <a:ext cx="990501" cy="594300"/>
      </dsp:txXfrm>
    </dsp:sp>
    <dsp:sp modelId="{61D4608E-105C-43C7-8D2E-EF8960DDE399}">
      <dsp:nvSpPr>
        <dsp:cNvPr id="0" name=""/>
        <dsp:cNvSpPr/>
      </dsp:nvSpPr>
      <dsp:spPr>
        <a:xfrm>
          <a:off x="2641546" y="3468226"/>
          <a:ext cx="990501" cy="594300"/>
        </a:xfrm>
        <a:prstGeom prst="rect">
          <a:avLst/>
        </a:prstGeom>
        <a:solidFill>
          <a:srgbClr val="CA3A2B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Baltimore City Infants and Toddlers</a:t>
          </a:r>
        </a:p>
      </dsp:txBody>
      <dsp:txXfrm>
        <a:off x="2641546" y="3468226"/>
        <a:ext cx="990501" cy="594300"/>
      </dsp:txXfrm>
    </dsp:sp>
    <dsp:sp modelId="{9E0295D3-1EF5-4C7C-BF83-E3D08A6FD651}">
      <dsp:nvSpPr>
        <dsp:cNvPr id="0" name=""/>
        <dsp:cNvSpPr/>
      </dsp:nvSpPr>
      <dsp:spPr>
        <a:xfrm>
          <a:off x="3731098" y="3468226"/>
          <a:ext cx="990501" cy="594300"/>
        </a:xfrm>
        <a:prstGeom prst="rect">
          <a:avLst/>
        </a:prstGeom>
        <a:solidFill>
          <a:srgbClr val="E7A05E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/>
            <a:t>Baltimore City Child Care Resource Center</a:t>
          </a:r>
        </a:p>
      </dsp:txBody>
      <dsp:txXfrm>
        <a:off x="3731098" y="3468226"/>
        <a:ext cx="990501" cy="594300"/>
      </dsp:txXfrm>
    </dsp:sp>
    <dsp:sp modelId="{268EB172-20DE-4FC7-B232-D11278D3072F}">
      <dsp:nvSpPr>
        <dsp:cNvPr id="0" name=""/>
        <dsp:cNvSpPr/>
      </dsp:nvSpPr>
      <dsp:spPr>
        <a:xfrm>
          <a:off x="4820649" y="3468226"/>
          <a:ext cx="990501" cy="594300"/>
        </a:xfrm>
        <a:prstGeom prst="rect">
          <a:avLst/>
        </a:prstGeom>
        <a:solidFill>
          <a:srgbClr val="C66DA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/>
            <a:t>The Y Head Start</a:t>
          </a:r>
        </a:p>
      </dsp:txBody>
      <dsp:txXfrm>
        <a:off x="4820649" y="3468226"/>
        <a:ext cx="990501" cy="594300"/>
      </dsp:txXfrm>
    </dsp:sp>
    <dsp:sp modelId="{80A6C054-44EE-4968-BEF8-3E9B42177CDB}">
      <dsp:nvSpPr>
        <dsp:cNvPr id="0" name=""/>
        <dsp:cNvSpPr/>
      </dsp:nvSpPr>
      <dsp:spPr>
        <a:xfrm>
          <a:off x="5910200" y="3468226"/>
          <a:ext cx="990501" cy="594300"/>
        </a:xfrm>
        <a:prstGeom prst="rect">
          <a:avLst/>
        </a:prstGeom>
        <a:solidFill>
          <a:srgbClr val="87C089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Joshua’s Place Early Learning Center</a:t>
          </a:r>
        </a:p>
      </dsp:txBody>
      <dsp:txXfrm>
        <a:off x="5910200" y="3468226"/>
        <a:ext cx="990501" cy="5943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48221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40C6A29-4676-420C-BBE3-ACC2B80F64D4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28608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F5C2C1-64C8-02ED-2BA5-D66B1E0636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6C5A683-70F2-21C2-60C6-2653C97689E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4660F5F-6A40-27E3-F32C-DFDDC41D85F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17D712-071D-6808-C3E9-29304A516CE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65174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13">
            <a:extLst>
              <a:ext uri="{FF2B5EF4-FFF2-40B4-BE49-F238E27FC236}">
                <a16:creationId xmlns:a16="http://schemas.microsoft.com/office/drawing/2014/main" id="{FCE00AC6-1AA1-42D9-83DD-4C308C3F9322}"/>
              </a:ext>
            </a:extLst>
          </p:cNvPr>
          <p:cNvSpPr/>
          <p:nvPr userDrawn="1"/>
        </p:nvSpPr>
        <p:spPr>
          <a:xfrm>
            <a:off x="3000375" y="815553"/>
            <a:ext cx="6143625" cy="4327948"/>
          </a:xfrm>
          <a:custGeom>
            <a:avLst/>
            <a:gdLst>
              <a:gd name="connsiteX0" fmla="*/ 4929467 w 8191500"/>
              <a:gd name="connsiteY0" fmla="*/ 0 h 5770597"/>
              <a:gd name="connsiteX1" fmla="*/ 8065066 w 8191500"/>
              <a:gd name="connsiteY1" fmla="*/ 1118513 h 5770597"/>
              <a:gd name="connsiteX2" fmla="*/ 8191500 w 8191500"/>
              <a:gd name="connsiteY2" fmla="*/ 1227339 h 5770597"/>
              <a:gd name="connsiteX3" fmla="*/ 8191500 w 8191500"/>
              <a:gd name="connsiteY3" fmla="*/ 5770597 h 5770597"/>
              <a:gd name="connsiteX4" fmla="*/ 79523 w 8191500"/>
              <a:gd name="connsiteY4" fmla="*/ 5770597 h 5770597"/>
              <a:gd name="connsiteX5" fmla="*/ 56799 w 8191500"/>
              <a:gd name="connsiteY5" fmla="*/ 5644158 h 5770597"/>
              <a:gd name="connsiteX6" fmla="*/ 0 w 8191500"/>
              <a:gd name="connsiteY6" fmla="*/ 4898209 h 5770597"/>
              <a:gd name="connsiteX7" fmla="*/ 4929467 w 8191500"/>
              <a:gd name="connsiteY7" fmla="*/ 0 h 5770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191500" h="5770597">
                <a:moveTo>
                  <a:pt x="4929467" y="0"/>
                </a:moveTo>
                <a:cubicBezTo>
                  <a:pt x="6120547" y="0"/>
                  <a:pt x="7212963" y="419755"/>
                  <a:pt x="8065066" y="1118513"/>
                </a:cubicBezTo>
                <a:lnTo>
                  <a:pt x="8191500" y="1227339"/>
                </a:lnTo>
                <a:lnTo>
                  <a:pt x="8191500" y="5770597"/>
                </a:lnTo>
                <a:lnTo>
                  <a:pt x="79523" y="5770597"/>
                </a:lnTo>
                <a:lnTo>
                  <a:pt x="56799" y="5644158"/>
                </a:lnTo>
                <a:cubicBezTo>
                  <a:pt x="19398" y="5400934"/>
                  <a:pt x="0" y="5151822"/>
                  <a:pt x="0" y="4898209"/>
                </a:cubicBezTo>
                <a:cubicBezTo>
                  <a:pt x="0" y="2193003"/>
                  <a:pt x="2206998" y="0"/>
                  <a:pt x="4929467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5319A315-F756-49EC-8181-0EC3F0A37B09}"/>
              </a:ext>
            </a:extLst>
          </p:cNvPr>
          <p:cNvCxnSpPr>
            <a:cxnSpLocks/>
          </p:cNvCxnSpPr>
          <p:nvPr userDrawn="1"/>
        </p:nvCxnSpPr>
        <p:spPr>
          <a:xfrm>
            <a:off x="304681" y="137950"/>
            <a:ext cx="0" cy="1198281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560F3E26-F530-48F5-983F-9DCFF41D4F39}"/>
              </a:ext>
            </a:extLst>
          </p:cNvPr>
          <p:cNvSpPr/>
          <p:nvPr userDrawn="1"/>
        </p:nvSpPr>
        <p:spPr>
          <a:xfrm>
            <a:off x="3969261" y="1"/>
            <a:ext cx="1709807" cy="950839"/>
          </a:xfrm>
          <a:custGeom>
            <a:avLst/>
            <a:gdLst>
              <a:gd name="connsiteX0" fmla="*/ 0 w 2279742"/>
              <a:gd name="connsiteY0" fmla="*/ 0 h 1267785"/>
              <a:gd name="connsiteX1" fmla="*/ 138700 w 2279742"/>
              <a:gd name="connsiteY1" fmla="*/ 0 h 1267785"/>
              <a:gd name="connsiteX2" fmla="*/ 138700 w 2279742"/>
              <a:gd name="connsiteY2" fmla="*/ 1078193 h 1267785"/>
              <a:gd name="connsiteX3" fmla="*/ 2002733 w 2279742"/>
              <a:gd name="connsiteY3" fmla="*/ 0 h 1267785"/>
              <a:gd name="connsiteX4" fmla="*/ 2279742 w 2279742"/>
              <a:gd name="connsiteY4" fmla="*/ 0 h 1267785"/>
              <a:gd name="connsiteX5" fmla="*/ 104026 w 2279742"/>
              <a:gd name="connsiteY5" fmla="*/ 1258503 h 1267785"/>
              <a:gd name="connsiteX6" fmla="*/ 69351 w 2279742"/>
              <a:gd name="connsiteY6" fmla="*/ 1267785 h 1267785"/>
              <a:gd name="connsiteX7" fmla="*/ 0 w 2279742"/>
              <a:gd name="connsiteY7" fmla="*/ 1198436 h 1267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79742" h="1267785">
                <a:moveTo>
                  <a:pt x="0" y="0"/>
                </a:moveTo>
                <a:lnTo>
                  <a:pt x="138700" y="0"/>
                </a:lnTo>
                <a:lnTo>
                  <a:pt x="138700" y="1078193"/>
                </a:lnTo>
                <a:lnTo>
                  <a:pt x="2002733" y="0"/>
                </a:lnTo>
                <a:lnTo>
                  <a:pt x="2279742" y="0"/>
                </a:lnTo>
                <a:lnTo>
                  <a:pt x="104026" y="1258503"/>
                </a:lnTo>
                <a:cubicBezTo>
                  <a:pt x="93484" y="1264595"/>
                  <a:pt x="81523" y="1267796"/>
                  <a:pt x="69351" y="1267785"/>
                </a:cubicBezTo>
                <a:cubicBezTo>
                  <a:pt x="31049" y="1267785"/>
                  <a:pt x="0" y="1236737"/>
                  <a:pt x="0" y="1198436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5C97701E-DAF9-4174-AA91-DA203CD27D6A}"/>
              </a:ext>
            </a:extLst>
          </p:cNvPr>
          <p:cNvSpPr/>
          <p:nvPr userDrawn="1"/>
        </p:nvSpPr>
        <p:spPr>
          <a:xfrm>
            <a:off x="7656521" y="1"/>
            <a:ext cx="851300" cy="35849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4F765374-1A4B-41DC-9E75-A95A6C655328}"/>
              </a:ext>
            </a:extLst>
          </p:cNvPr>
          <p:cNvSpPr/>
          <p:nvPr userDrawn="1"/>
        </p:nvSpPr>
        <p:spPr>
          <a:xfrm>
            <a:off x="1176783" y="386174"/>
            <a:ext cx="1795013" cy="174631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7618DB8E-B14E-42E2-B454-6F4F36A8A9D9}"/>
              </a:ext>
            </a:extLst>
          </p:cNvPr>
          <p:cNvSpPr/>
          <p:nvPr userDrawn="1"/>
        </p:nvSpPr>
        <p:spPr>
          <a:xfrm flipH="1">
            <a:off x="1" y="2212305"/>
            <a:ext cx="889838" cy="1328738"/>
          </a:xfrm>
          <a:custGeom>
            <a:avLst/>
            <a:gdLst>
              <a:gd name="connsiteX0" fmla="*/ 61913 w 1186451"/>
              <a:gd name="connsiteY0" fmla="*/ 0 h 1771650"/>
              <a:gd name="connsiteX1" fmla="*/ 1186451 w 1186451"/>
              <a:gd name="connsiteY1" fmla="*/ 0 h 1771650"/>
              <a:gd name="connsiteX2" fmla="*/ 1186451 w 1186451"/>
              <a:gd name="connsiteY2" fmla="*/ 123825 h 1771650"/>
              <a:gd name="connsiteX3" fmla="*/ 123825 w 1186451"/>
              <a:gd name="connsiteY3" fmla="*/ 123825 h 1771650"/>
              <a:gd name="connsiteX4" fmla="*/ 123825 w 1186451"/>
              <a:gd name="connsiteY4" fmla="*/ 1647825 h 1771650"/>
              <a:gd name="connsiteX5" fmla="*/ 1186451 w 1186451"/>
              <a:gd name="connsiteY5" fmla="*/ 1647825 h 1771650"/>
              <a:gd name="connsiteX6" fmla="*/ 1186451 w 1186451"/>
              <a:gd name="connsiteY6" fmla="*/ 1771650 h 1771650"/>
              <a:gd name="connsiteX7" fmla="*/ 61913 w 1186451"/>
              <a:gd name="connsiteY7" fmla="*/ 1771650 h 1771650"/>
              <a:gd name="connsiteX8" fmla="*/ 0 w 1186451"/>
              <a:gd name="connsiteY8" fmla="*/ 1709738 h 1771650"/>
              <a:gd name="connsiteX9" fmla="*/ 0 w 1186451"/>
              <a:gd name="connsiteY9" fmla="*/ 61913 h 1771650"/>
              <a:gd name="connsiteX10" fmla="*/ 61913 w 1186451"/>
              <a:gd name="connsiteY10" fmla="*/ 0 h 177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451" h="1771650">
                <a:moveTo>
                  <a:pt x="61913" y="0"/>
                </a:moveTo>
                <a:lnTo>
                  <a:pt x="1186451" y="0"/>
                </a:lnTo>
                <a:lnTo>
                  <a:pt x="1186451" y="123825"/>
                </a:lnTo>
                <a:lnTo>
                  <a:pt x="123825" y="123825"/>
                </a:lnTo>
                <a:lnTo>
                  <a:pt x="123825" y="1647825"/>
                </a:lnTo>
                <a:lnTo>
                  <a:pt x="1186451" y="1647825"/>
                </a:lnTo>
                <a:lnTo>
                  <a:pt x="1186451" y="1771650"/>
                </a:lnTo>
                <a:lnTo>
                  <a:pt x="61913" y="1771650"/>
                </a:lnTo>
                <a:cubicBezTo>
                  <a:pt x="27719" y="1771650"/>
                  <a:pt x="0" y="1743932"/>
                  <a:pt x="0" y="1709738"/>
                </a:cubicBez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Arc 21">
            <a:extLst>
              <a:ext uri="{FF2B5EF4-FFF2-40B4-BE49-F238E27FC236}">
                <a16:creationId xmlns:a16="http://schemas.microsoft.com/office/drawing/2014/main" id="{97666F55-03F1-4D18-9653-0F360E127A7E}"/>
              </a:ext>
            </a:extLst>
          </p:cNvPr>
          <p:cNvSpPr/>
          <p:nvPr userDrawn="1"/>
        </p:nvSpPr>
        <p:spPr>
          <a:xfrm rot="16200000">
            <a:off x="1154763" y="3152571"/>
            <a:ext cx="3062575" cy="3062575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DE1A06-8754-4870-9E44-E39BADAD98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19906" y="2057400"/>
            <a:ext cx="4944618" cy="1789938"/>
          </a:xfrm>
        </p:spPr>
        <p:txBody>
          <a:bodyPr anchor="b"/>
          <a:lstStyle>
            <a:lvl1pPr algn="r">
              <a:defRPr sz="45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27F020-BBC3-49BB-91C2-5B2CBD64B3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19906" y="3915918"/>
            <a:ext cx="4944618" cy="747522"/>
          </a:xfrm>
        </p:spPr>
        <p:txBody>
          <a:bodyPr/>
          <a:lstStyle>
            <a:lvl1pPr marL="0" indent="0" algn="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607098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>
            <a:extLst>
              <a:ext uri="{FF2B5EF4-FFF2-40B4-BE49-F238E27FC236}">
                <a16:creationId xmlns:a16="http://schemas.microsoft.com/office/drawing/2014/main" id="{AFA665D7-34D0-4262-B345-9B1A1BA8DA17}"/>
              </a:ext>
            </a:extLst>
          </p:cNvPr>
          <p:cNvSpPr/>
          <p:nvPr userDrawn="1"/>
        </p:nvSpPr>
        <p:spPr>
          <a:xfrm>
            <a:off x="366892" y="839273"/>
            <a:ext cx="3464954" cy="346495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39ECC553-79E5-4B14-89C9-4DAD2B1021B1}"/>
              </a:ext>
            </a:extLst>
          </p:cNvPr>
          <p:cNvSpPr/>
          <p:nvPr userDrawn="1"/>
        </p:nvSpPr>
        <p:spPr>
          <a:xfrm rot="19809111">
            <a:off x="6512791" y="705862"/>
            <a:ext cx="2240924" cy="2240924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55797934-7E2B-4F94-89C4-0279413FF821}"/>
              </a:ext>
            </a:extLst>
          </p:cNvPr>
          <p:cNvSpPr/>
          <p:nvPr userDrawn="1"/>
        </p:nvSpPr>
        <p:spPr>
          <a:xfrm>
            <a:off x="682536" y="3585744"/>
            <a:ext cx="409575" cy="40957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9FF209-11EE-4A3F-9685-A155FECD0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7824" y="1049274"/>
            <a:ext cx="2427732" cy="3051810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47AF11-F208-4FDA-9E19-D6CA347213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41114" y="1145286"/>
            <a:ext cx="3833622" cy="2948940"/>
          </a:xfrm>
        </p:spPr>
        <p:txBody>
          <a:bodyPr anchor="ctr"/>
          <a:lstStyle>
            <a:lvl1pPr marL="0" indent="0">
              <a:buNone/>
              <a:defRPr/>
            </a:lvl1pPr>
            <a:lvl2pPr marL="171450">
              <a:defRPr/>
            </a:lvl2pPr>
            <a:lvl3pPr marL="342900">
              <a:defRPr/>
            </a:lvl3pPr>
            <a:lvl4pPr>
              <a:buNone/>
              <a:defRPr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E82FA1-02B7-467E-9F16-D17814940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389247-FB8A-4494-859B-B3754B02A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CA5B62-3338-46A5-B381-A63B88CB0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57881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 small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id="{5A614E3F-4FB2-4152-A59C-941C908D7B0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400359" y="862657"/>
            <a:ext cx="1655285" cy="1653134"/>
          </a:xfrm>
          <a:custGeom>
            <a:avLst/>
            <a:gdLst>
              <a:gd name="connsiteX0" fmla="*/ 1098749 w 2207046"/>
              <a:gd name="connsiteY0" fmla="*/ 0 h 2204178"/>
              <a:gd name="connsiteX1" fmla="*/ 2201707 w 2207046"/>
              <a:gd name="connsiteY1" fmla="*/ 995326 h 2204178"/>
              <a:gd name="connsiteX2" fmla="*/ 2207046 w 2207046"/>
              <a:gd name="connsiteY2" fmla="*/ 1101058 h 2204178"/>
              <a:gd name="connsiteX3" fmla="*/ 2207046 w 2207046"/>
              <a:gd name="connsiteY3" fmla="*/ 1116306 h 2204178"/>
              <a:gd name="connsiteX4" fmla="*/ 2201707 w 2207046"/>
              <a:gd name="connsiteY4" fmla="*/ 1222039 h 2204178"/>
              <a:gd name="connsiteX5" fmla="*/ 1322187 w 2207046"/>
              <a:gd name="connsiteY5" fmla="*/ 2194840 h 2204178"/>
              <a:gd name="connsiteX6" fmla="*/ 1260999 w 2207046"/>
              <a:gd name="connsiteY6" fmla="*/ 2204178 h 2204178"/>
              <a:gd name="connsiteX7" fmla="*/ 936500 w 2207046"/>
              <a:gd name="connsiteY7" fmla="*/ 2204178 h 2204178"/>
              <a:gd name="connsiteX8" fmla="*/ 875311 w 2207046"/>
              <a:gd name="connsiteY8" fmla="*/ 2194840 h 2204178"/>
              <a:gd name="connsiteX9" fmla="*/ 12592 w 2207046"/>
              <a:gd name="connsiteY9" fmla="*/ 1332120 h 2204178"/>
              <a:gd name="connsiteX10" fmla="*/ 0 w 2207046"/>
              <a:gd name="connsiteY10" fmla="*/ 1249617 h 2204178"/>
              <a:gd name="connsiteX11" fmla="*/ 0 w 2207046"/>
              <a:gd name="connsiteY11" fmla="*/ 967747 h 2204178"/>
              <a:gd name="connsiteX12" fmla="*/ 12592 w 2207046"/>
              <a:gd name="connsiteY12" fmla="*/ 885244 h 2204178"/>
              <a:gd name="connsiteX13" fmla="*/ 1098749 w 2207046"/>
              <a:gd name="connsiteY13" fmla="*/ 0 h 22041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207046" h="2204178">
                <a:moveTo>
                  <a:pt x="1098749" y="0"/>
                </a:moveTo>
                <a:cubicBezTo>
                  <a:pt x="1672788" y="0"/>
                  <a:pt x="2144931" y="436266"/>
                  <a:pt x="2201707" y="995326"/>
                </a:cubicBezTo>
                <a:lnTo>
                  <a:pt x="2207046" y="1101058"/>
                </a:lnTo>
                <a:lnTo>
                  <a:pt x="2207046" y="1116306"/>
                </a:lnTo>
                <a:lnTo>
                  <a:pt x="2201707" y="1222039"/>
                </a:lnTo>
                <a:cubicBezTo>
                  <a:pt x="2152501" y="1706557"/>
                  <a:pt x="1791308" y="2098844"/>
                  <a:pt x="1322187" y="2194840"/>
                </a:cubicBezTo>
                <a:lnTo>
                  <a:pt x="1260999" y="2204178"/>
                </a:lnTo>
                <a:lnTo>
                  <a:pt x="936500" y="2204178"/>
                </a:lnTo>
                <a:lnTo>
                  <a:pt x="875311" y="2194840"/>
                </a:lnTo>
                <a:cubicBezTo>
                  <a:pt x="442276" y="2106228"/>
                  <a:pt x="101204" y="1765156"/>
                  <a:pt x="12592" y="1332120"/>
                </a:cubicBezTo>
                <a:lnTo>
                  <a:pt x="0" y="1249617"/>
                </a:lnTo>
                <a:lnTo>
                  <a:pt x="0" y="967747"/>
                </a:lnTo>
                <a:lnTo>
                  <a:pt x="12592" y="885244"/>
                </a:lnTo>
                <a:cubicBezTo>
                  <a:pt x="115972" y="380036"/>
                  <a:pt x="562980" y="0"/>
                  <a:pt x="1098749" y="0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buNone/>
              <a:defRPr sz="135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8A1F486A-F545-4642-B1CB-5356704413D3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333475" y="1934763"/>
            <a:ext cx="2322605" cy="2322605"/>
          </a:xfrm>
          <a:custGeom>
            <a:avLst/>
            <a:gdLst>
              <a:gd name="connsiteX0" fmla="*/ 1548404 w 3096807"/>
              <a:gd name="connsiteY0" fmla="*/ 0 h 3096807"/>
              <a:gd name="connsiteX1" fmla="*/ 3096807 w 3096807"/>
              <a:gd name="connsiteY1" fmla="*/ 1548404 h 3096807"/>
              <a:gd name="connsiteX2" fmla="*/ 1548404 w 3096807"/>
              <a:gd name="connsiteY2" fmla="*/ 3096807 h 3096807"/>
              <a:gd name="connsiteX3" fmla="*/ 0 w 3096807"/>
              <a:gd name="connsiteY3" fmla="*/ 1548404 h 3096807"/>
              <a:gd name="connsiteX4" fmla="*/ 1548404 w 3096807"/>
              <a:gd name="connsiteY4" fmla="*/ 0 h 30968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96807" h="3096807">
                <a:moveTo>
                  <a:pt x="1548404" y="0"/>
                </a:moveTo>
                <a:cubicBezTo>
                  <a:pt x="2403564" y="0"/>
                  <a:pt x="3096807" y="693243"/>
                  <a:pt x="3096807" y="1548404"/>
                </a:cubicBezTo>
                <a:cubicBezTo>
                  <a:pt x="3096807" y="2403564"/>
                  <a:pt x="2403564" y="3096807"/>
                  <a:pt x="1548404" y="3096807"/>
                </a:cubicBezTo>
                <a:cubicBezTo>
                  <a:pt x="693243" y="3096807"/>
                  <a:pt x="0" y="2403564"/>
                  <a:pt x="0" y="1548404"/>
                </a:cubicBezTo>
                <a:cubicBezTo>
                  <a:pt x="0" y="693243"/>
                  <a:pt x="693243" y="0"/>
                  <a:pt x="1548404" y="0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buNone/>
              <a:defRPr sz="135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9FF209-11EE-4A3F-9685-A155FECD0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22" y="273843"/>
            <a:ext cx="4354830" cy="99441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47AF11-F208-4FDA-9E19-D6CA347213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4622" y="1369219"/>
            <a:ext cx="4354830" cy="3264408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buNone/>
              <a:defRPr sz="1800"/>
            </a:lvl1pPr>
            <a:lvl2pPr marL="171450">
              <a:lnSpc>
                <a:spcPct val="110000"/>
              </a:lnSpc>
              <a:defRPr sz="1500"/>
            </a:lvl2pPr>
            <a:lvl3pPr marL="342900">
              <a:lnSpc>
                <a:spcPct val="110000"/>
              </a:lnSpc>
              <a:defRPr sz="1350"/>
            </a:lvl3pPr>
            <a:lvl4pPr marL="514350">
              <a:lnSpc>
                <a:spcPct val="110000"/>
              </a:lnSpc>
              <a:defRPr sz="1200"/>
            </a:lvl4pPr>
            <a:lvl5pPr>
              <a:lnSpc>
                <a:spcPct val="11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E82FA1-02B7-467E-9F16-D17814940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389247-FB8A-4494-859B-B3754B02A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CA5B62-3338-46A5-B381-A63B88CB0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E8E71C73-7BAD-4838-88C1-42E045A9D179}"/>
              </a:ext>
            </a:extLst>
          </p:cNvPr>
          <p:cNvSpPr/>
          <p:nvPr userDrawn="1"/>
        </p:nvSpPr>
        <p:spPr>
          <a:xfrm>
            <a:off x="7687216" y="1166301"/>
            <a:ext cx="614477" cy="59780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4560922-5803-412D-880B-065E75DCBC0A}"/>
              </a:ext>
            </a:extLst>
          </p:cNvPr>
          <p:cNvSpPr/>
          <p:nvPr userDrawn="1"/>
        </p:nvSpPr>
        <p:spPr>
          <a:xfrm>
            <a:off x="5692567" y="3025795"/>
            <a:ext cx="657528" cy="657528"/>
          </a:xfrm>
          <a:prstGeom prst="rect">
            <a:avLst/>
          </a:prstGeom>
          <a:noFill/>
          <a:ln w="127000">
            <a:solidFill>
              <a:schemeClr val="accent6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56129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200EACD1-D216-4037-8AFF-80CF273586DF}"/>
              </a:ext>
            </a:extLst>
          </p:cNvPr>
          <p:cNvSpPr/>
          <p:nvPr userDrawn="1"/>
        </p:nvSpPr>
        <p:spPr>
          <a:xfrm>
            <a:off x="2111947" y="111697"/>
            <a:ext cx="4920107" cy="492010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Arc 7">
            <a:extLst>
              <a:ext uri="{FF2B5EF4-FFF2-40B4-BE49-F238E27FC236}">
                <a16:creationId xmlns:a16="http://schemas.microsoft.com/office/drawing/2014/main" id="{F941DE04-3FEA-4A57-B200-F9F6A765C792}"/>
              </a:ext>
            </a:extLst>
          </p:cNvPr>
          <p:cNvSpPr/>
          <p:nvPr userDrawn="1"/>
        </p:nvSpPr>
        <p:spPr>
          <a:xfrm rot="9222429" flipV="1">
            <a:off x="1870589" y="-21377"/>
            <a:ext cx="5112197" cy="5112197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>
                <a:alpha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A565C7B4-4152-4548-A771-EB148A028FDB}"/>
              </a:ext>
            </a:extLst>
          </p:cNvPr>
          <p:cNvSpPr/>
          <p:nvPr userDrawn="1"/>
        </p:nvSpPr>
        <p:spPr>
          <a:xfrm>
            <a:off x="6124063" y="3931491"/>
            <a:ext cx="569552" cy="55410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4C0001-5D76-45A0-A9F4-7172BDDD5D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89454" y="1035558"/>
            <a:ext cx="4169664" cy="1885950"/>
          </a:xfrm>
        </p:spPr>
        <p:txBody>
          <a:bodyPr anchor="b"/>
          <a:lstStyle>
            <a:lvl1pPr algn="ctr">
              <a:defRPr sz="45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1462C4-0E4B-4DB7-A8BF-FE55142760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89454" y="3058668"/>
            <a:ext cx="4169664" cy="1152144"/>
          </a:xfrm>
        </p:spPr>
        <p:txBody>
          <a:bodyPr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157800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9FF209-11EE-4A3F-9685-A155FECD0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22" y="273844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47AF11-F208-4FDA-9E19-D6CA347213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84682" y="1433322"/>
            <a:ext cx="7372350" cy="28948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E82FA1-02B7-467E-9F16-D17814940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389247-FB8A-4494-859B-B3754B02A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CA5B62-3338-46A5-B381-A63B88CB0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23DA7759-3209-4FE2-96D1-4EEDD81E9EA0}"/>
              </a:ext>
            </a:extLst>
          </p:cNvPr>
          <p:cNvSpPr/>
          <p:nvPr/>
        </p:nvSpPr>
        <p:spPr>
          <a:xfrm>
            <a:off x="7870825" y="2"/>
            <a:ext cx="636996" cy="268251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41460DAD-8769-4C9F-9C8C-BB0443909D76}"/>
              </a:ext>
            </a:extLst>
          </p:cNvPr>
          <p:cNvSpPr/>
          <p:nvPr/>
        </p:nvSpPr>
        <p:spPr>
          <a:xfrm flipH="1">
            <a:off x="92652" y="4288429"/>
            <a:ext cx="1328707" cy="855071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210229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11BF3-02E8-4EB7-818E-652B82CF2C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4D3190-B78C-42F1-9D62-F523886BB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381C40-F9FC-4D58-8508-F0632DF5A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01CBCC-4CC2-49BD-B155-01E0F4D79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DC13EF9C-0B5A-4364-91AA-E5DD5B536E54}"/>
              </a:ext>
            </a:extLst>
          </p:cNvPr>
          <p:cNvSpPr/>
          <p:nvPr/>
        </p:nvSpPr>
        <p:spPr>
          <a:xfrm rot="16200000">
            <a:off x="-291700" y="3630896"/>
            <a:ext cx="1303051" cy="719652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8F674475-6327-490A-BD7F-084F5C07F2E4}"/>
              </a:ext>
            </a:extLst>
          </p:cNvPr>
          <p:cNvSpPr/>
          <p:nvPr/>
        </p:nvSpPr>
        <p:spPr>
          <a:xfrm>
            <a:off x="7870825" y="2"/>
            <a:ext cx="636996" cy="268251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753B078-30BA-4AB9-A020-EE8D9404B6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433322"/>
            <a:ext cx="7886700" cy="28948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1850133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slide with pictur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63E3FD7E-C80A-4707-A8E9-4134DF91F3F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9144000" cy="5143500"/>
          </a:xfrm>
        </p:spPr>
        <p:txBody>
          <a:bodyPr/>
          <a:lstStyle>
            <a:lvl1pPr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10EC23F5-CD2E-4207-A4E6-73BDFF74D8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3625" y="277950"/>
            <a:ext cx="4442882" cy="4442882"/>
          </a:xfrm>
          <a:custGeom>
            <a:avLst/>
            <a:gdLst>
              <a:gd name="connsiteX0" fmla="*/ 2961921 w 5923842"/>
              <a:gd name="connsiteY0" fmla="*/ 0 h 5923842"/>
              <a:gd name="connsiteX1" fmla="*/ 5923842 w 5923842"/>
              <a:gd name="connsiteY1" fmla="*/ 2961921 h 5923842"/>
              <a:gd name="connsiteX2" fmla="*/ 2961921 w 5923842"/>
              <a:gd name="connsiteY2" fmla="*/ 5923842 h 5923842"/>
              <a:gd name="connsiteX3" fmla="*/ 0 w 5923842"/>
              <a:gd name="connsiteY3" fmla="*/ 2961921 h 5923842"/>
              <a:gd name="connsiteX4" fmla="*/ 2961921 w 5923842"/>
              <a:gd name="connsiteY4" fmla="*/ 0 h 5923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23842" h="5923842">
                <a:moveTo>
                  <a:pt x="2961921" y="0"/>
                </a:moveTo>
                <a:cubicBezTo>
                  <a:pt x="4597745" y="0"/>
                  <a:pt x="5923842" y="1326097"/>
                  <a:pt x="5923842" y="2961921"/>
                </a:cubicBezTo>
                <a:cubicBezTo>
                  <a:pt x="5923842" y="4597745"/>
                  <a:pt x="4597745" y="5923842"/>
                  <a:pt x="2961921" y="5923842"/>
                </a:cubicBezTo>
                <a:cubicBezTo>
                  <a:pt x="1326097" y="5923842"/>
                  <a:pt x="0" y="4597745"/>
                  <a:pt x="0" y="2961921"/>
                </a:cubicBezTo>
                <a:cubicBezTo>
                  <a:pt x="0" y="1326097"/>
                  <a:pt x="1326097" y="0"/>
                  <a:pt x="2961921" y="0"/>
                </a:cubicBezTo>
                <a:close/>
              </a:path>
            </a:pathLst>
          </a:custGeom>
          <a:solidFill>
            <a:schemeClr val="bg1">
              <a:alpha val="95000"/>
            </a:schemeClr>
          </a:solidFill>
        </p:spPr>
        <p:txBody>
          <a:bodyPr wrap="square" lIns="457200" rIns="457200" bIns="2331720" anchor="b" anchorCtr="0">
            <a:noAutofit/>
          </a:bodyPr>
          <a:lstStyle>
            <a:lvl1pPr algn="ctr">
              <a:defRPr sz="3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1462C4-0E4B-4DB7-A8BF-FE55142760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681478" y="3284982"/>
            <a:ext cx="3778758" cy="534924"/>
          </a:xfrm>
        </p:spPr>
        <p:txBody>
          <a:bodyPr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6B76FE53-FB67-4871-8485-71BAAFD7D1BF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 dirty="0"/>
              <a:t>9/3/20XX</a:t>
            </a:r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AD26FED4-1CE2-444B-A77E-EB3CB505AF19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 dirty="0"/>
              <a:t>Presentation Title</a:t>
            </a:r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28FD25AA-10CC-48D8-9577-257871107B9A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99161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ABFD05-2CB2-4A7E-89E7-57615BA82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9532B8-D460-476D-816F-725E8D96C0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F7120F-70AF-4ED5-B364-3AA55C6B44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D8B65F-F709-469F-9961-4D01896CAA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81C6BC-B23D-48BC-AD44-654DDB8D01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00D60B-86A1-479D-BCE8-06D2C3DBC9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B4EC5136-99DA-40B5-8F79-5C3A56D38BA1}"/>
              </a:ext>
            </a:extLst>
          </p:cNvPr>
          <p:cNvSpPr/>
          <p:nvPr/>
        </p:nvSpPr>
        <p:spPr>
          <a:xfrm rot="16200000">
            <a:off x="-291700" y="3630896"/>
            <a:ext cx="1303051" cy="719652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F8FB775-26C4-41BA-837C-4478D48D2157}"/>
              </a:ext>
            </a:extLst>
          </p:cNvPr>
          <p:cNvSpPr/>
          <p:nvPr/>
        </p:nvSpPr>
        <p:spPr>
          <a:xfrm>
            <a:off x="7870825" y="2"/>
            <a:ext cx="636996" cy="268251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426424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2983E-E761-4429-9203-7FE8B2DB6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21E9B7-62BE-49BA-AC6B-55250D6627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41A3FD-B90A-4C31-BD6B-581F9E2E0E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0D1D55-B722-4968-B171-AF3B462DDA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71085A8-02C2-4E7F-935E-5AEECBAD19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A8A5018-8A77-40E8-B159-4894ECF228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AD79441-8908-4461-9FDD-BCE6388370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8D29F7D-B101-4950-A2C0-F350FB26D4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62D7398-9A79-4B24-9C7D-F0DEED57C70B}"/>
              </a:ext>
            </a:extLst>
          </p:cNvPr>
          <p:cNvSpPr/>
          <p:nvPr/>
        </p:nvSpPr>
        <p:spPr>
          <a:xfrm rot="16200000">
            <a:off x="-291700" y="3630896"/>
            <a:ext cx="1303051" cy="719652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07F28CD-1873-4E36-A064-2D25E0A85017}"/>
              </a:ext>
            </a:extLst>
          </p:cNvPr>
          <p:cNvSpPr/>
          <p:nvPr/>
        </p:nvSpPr>
        <p:spPr>
          <a:xfrm>
            <a:off x="7870825" y="2"/>
            <a:ext cx="636996" cy="268251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74563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2983E-E761-4429-9203-7FE8B2DB6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21E9B7-62BE-49BA-AC6B-55250D6627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1" y="1260872"/>
            <a:ext cx="246888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41A3FD-B90A-4C31-BD6B-581F9E2E0E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1" y="1878806"/>
            <a:ext cx="2468880" cy="2763441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0D1D55-B722-4968-B171-AF3B462DDA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339846" y="1260872"/>
            <a:ext cx="246888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71085A8-02C2-4E7F-935E-5AEECBAD19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339846" y="1878806"/>
            <a:ext cx="2468880" cy="2763441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A8A5018-8A77-40E8-B159-4894ECF228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AD79441-8908-4461-9FDD-BCE6388370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8D29F7D-B101-4950-A2C0-F350FB26D4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62D7398-9A79-4B24-9C7D-F0DEED57C70B}"/>
              </a:ext>
            </a:extLst>
          </p:cNvPr>
          <p:cNvSpPr/>
          <p:nvPr/>
        </p:nvSpPr>
        <p:spPr>
          <a:xfrm rot="16200000">
            <a:off x="-291700" y="3630896"/>
            <a:ext cx="1303051" cy="719652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07F28CD-1873-4E36-A064-2D25E0A85017}"/>
              </a:ext>
            </a:extLst>
          </p:cNvPr>
          <p:cNvSpPr/>
          <p:nvPr/>
        </p:nvSpPr>
        <p:spPr>
          <a:xfrm>
            <a:off x="7870825" y="2"/>
            <a:ext cx="636996" cy="268251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ACF5677B-E56F-4452-ADDC-DA0E20A955E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48756" y="1260872"/>
            <a:ext cx="246888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>
            <a:extLst>
              <a:ext uri="{FF2B5EF4-FFF2-40B4-BE49-F238E27FC236}">
                <a16:creationId xmlns:a16="http://schemas.microsoft.com/office/drawing/2014/main" id="{865D9C09-AB3B-40EB-B1DA-9C6D72343451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048756" y="1878806"/>
            <a:ext cx="2468880" cy="2763441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5357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2 medium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FAA9DFF3-1B49-48A9-BF8A-57DD7D07CFA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925944" y="2045797"/>
            <a:ext cx="3218055" cy="3097703"/>
          </a:xfrm>
          <a:custGeom>
            <a:avLst/>
            <a:gdLst>
              <a:gd name="connsiteX0" fmla="*/ 2503809 w 4290740"/>
              <a:gd name="connsiteY0" fmla="*/ 0 h 4130271"/>
              <a:gd name="connsiteX1" fmla="*/ 4198398 w 4290740"/>
              <a:gd name="connsiteY1" fmla="*/ 660580 h 4130271"/>
              <a:gd name="connsiteX2" fmla="*/ 4290740 w 4290740"/>
              <a:gd name="connsiteY2" fmla="*/ 751285 h 4130271"/>
              <a:gd name="connsiteX3" fmla="*/ 4290740 w 4290740"/>
              <a:gd name="connsiteY3" fmla="*/ 4130271 h 4130271"/>
              <a:gd name="connsiteX4" fmla="*/ 604508 w 4290740"/>
              <a:gd name="connsiteY4" fmla="*/ 4130271 h 4130271"/>
              <a:gd name="connsiteX5" fmla="*/ 461940 w 4290740"/>
              <a:gd name="connsiteY5" fmla="*/ 3953232 h 4130271"/>
              <a:gd name="connsiteX6" fmla="*/ 0 w 4290740"/>
              <a:gd name="connsiteY6" fmla="*/ 2503809 h 4130271"/>
              <a:gd name="connsiteX7" fmla="*/ 2503809 w 4290740"/>
              <a:gd name="connsiteY7" fmla="*/ 0 h 4130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290740" h="4130271">
                <a:moveTo>
                  <a:pt x="2503809" y="0"/>
                </a:moveTo>
                <a:cubicBezTo>
                  <a:pt x="3157405" y="0"/>
                  <a:pt x="3752509" y="250434"/>
                  <a:pt x="4198398" y="660580"/>
                </a:cubicBezTo>
                <a:lnTo>
                  <a:pt x="4290740" y="751285"/>
                </a:lnTo>
                <a:lnTo>
                  <a:pt x="4290740" y="4130271"/>
                </a:lnTo>
                <a:lnTo>
                  <a:pt x="604508" y="4130271"/>
                </a:lnTo>
                <a:lnTo>
                  <a:pt x="461940" y="3953232"/>
                </a:lnTo>
                <a:cubicBezTo>
                  <a:pt x="171051" y="3544183"/>
                  <a:pt x="0" y="3043971"/>
                  <a:pt x="0" y="2503809"/>
                </a:cubicBezTo>
                <a:cubicBezTo>
                  <a:pt x="0" y="1120992"/>
                  <a:pt x="1120992" y="0"/>
                  <a:pt x="2503809" y="0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buNone/>
              <a:defRPr sz="135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5CFEFC13-B998-4A6F-A7ED-411E266D288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696207" y="0"/>
            <a:ext cx="2639483" cy="2255932"/>
          </a:xfrm>
          <a:custGeom>
            <a:avLst/>
            <a:gdLst>
              <a:gd name="connsiteX0" fmla="*/ 519779 w 3519311"/>
              <a:gd name="connsiteY0" fmla="*/ 0 h 3007909"/>
              <a:gd name="connsiteX1" fmla="*/ 2999531 w 3519311"/>
              <a:gd name="connsiteY1" fmla="*/ 0 h 3007909"/>
              <a:gd name="connsiteX2" fmla="*/ 3003920 w 3519311"/>
              <a:gd name="connsiteY2" fmla="*/ 3989 h 3007909"/>
              <a:gd name="connsiteX3" fmla="*/ 3519311 w 3519311"/>
              <a:gd name="connsiteY3" fmla="*/ 1248253 h 3007909"/>
              <a:gd name="connsiteX4" fmla="*/ 1759655 w 3519311"/>
              <a:gd name="connsiteY4" fmla="*/ 3007909 h 3007909"/>
              <a:gd name="connsiteX5" fmla="*/ 9084 w 3519311"/>
              <a:gd name="connsiteY5" fmla="*/ 1428168 h 3007909"/>
              <a:gd name="connsiteX6" fmla="*/ 0 w 3519311"/>
              <a:gd name="connsiteY6" fmla="*/ 1248273 h 3007909"/>
              <a:gd name="connsiteX7" fmla="*/ 0 w 3519311"/>
              <a:gd name="connsiteY7" fmla="*/ 1248233 h 3007909"/>
              <a:gd name="connsiteX8" fmla="*/ 9084 w 3519311"/>
              <a:gd name="connsiteY8" fmla="*/ 1068339 h 3007909"/>
              <a:gd name="connsiteX9" fmla="*/ 515391 w 3519311"/>
              <a:gd name="connsiteY9" fmla="*/ 3989 h 30079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519311" h="3007909">
                <a:moveTo>
                  <a:pt x="519779" y="0"/>
                </a:moveTo>
                <a:lnTo>
                  <a:pt x="2999531" y="0"/>
                </a:lnTo>
                <a:lnTo>
                  <a:pt x="3003920" y="3989"/>
                </a:lnTo>
                <a:cubicBezTo>
                  <a:pt x="3322355" y="322424"/>
                  <a:pt x="3519311" y="762338"/>
                  <a:pt x="3519311" y="1248253"/>
                </a:cubicBezTo>
                <a:cubicBezTo>
                  <a:pt x="3519311" y="2220084"/>
                  <a:pt x="2731486" y="3007909"/>
                  <a:pt x="1759655" y="3007909"/>
                </a:cubicBezTo>
                <a:cubicBezTo>
                  <a:pt x="848565" y="3007909"/>
                  <a:pt x="99196" y="2315485"/>
                  <a:pt x="9084" y="1428168"/>
                </a:cubicBezTo>
                <a:lnTo>
                  <a:pt x="0" y="1248273"/>
                </a:lnTo>
                <a:lnTo>
                  <a:pt x="0" y="1248233"/>
                </a:lnTo>
                <a:lnTo>
                  <a:pt x="9084" y="1068339"/>
                </a:lnTo>
                <a:cubicBezTo>
                  <a:pt x="51137" y="654258"/>
                  <a:pt x="236761" y="282620"/>
                  <a:pt x="515391" y="3989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buNone/>
              <a:defRPr sz="135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7BFFB5A-A05C-4B0C-905C-5884361304B2}"/>
              </a:ext>
            </a:extLst>
          </p:cNvPr>
          <p:cNvSpPr/>
          <p:nvPr userDrawn="1"/>
        </p:nvSpPr>
        <p:spPr>
          <a:xfrm>
            <a:off x="7815427" y="1023549"/>
            <a:ext cx="710616" cy="69133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9F33AC6C-4807-4785-AE9F-84BFEEDA9F7E}"/>
              </a:ext>
            </a:extLst>
          </p:cNvPr>
          <p:cNvSpPr/>
          <p:nvPr userDrawn="1"/>
        </p:nvSpPr>
        <p:spPr>
          <a:xfrm rot="4759070" flipV="1">
            <a:off x="4525604" y="-504855"/>
            <a:ext cx="3015895" cy="3015895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0E11BF3-02E8-4EB7-818E-652B82CF2C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274320"/>
            <a:ext cx="3840480" cy="99441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4D3190-B78C-42F1-9D62-F523886BB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381C40-F9FC-4D58-8508-F0632DF5A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01CBCC-4CC2-49BD-B155-01E0F4D79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753B078-30BA-4AB9-A020-EE8D9404B6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1371600"/>
            <a:ext cx="3819906" cy="3264408"/>
          </a:xfrm>
        </p:spPr>
        <p:txBody>
          <a:bodyPr/>
          <a:lstStyle>
            <a:lvl1pPr marL="0" indent="0">
              <a:buNone/>
              <a:defRPr sz="1800"/>
            </a:lvl1pPr>
            <a:lvl2pPr marL="171450">
              <a:defRPr/>
            </a:lvl2pPr>
            <a:lvl3pPr marL="342900">
              <a:defRPr/>
            </a:lvl3pPr>
            <a:lvl4pPr marL="514350">
              <a:defRPr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36483537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>
            <a:extLst>
              <a:ext uri="{FF2B5EF4-FFF2-40B4-BE49-F238E27FC236}">
                <a16:creationId xmlns:a16="http://schemas.microsoft.com/office/drawing/2014/main" id="{2642EAF0-DE94-4F90-82E3-6F316AA8353A}"/>
              </a:ext>
            </a:extLst>
          </p:cNvPr>
          <p:cNvSpPr/>
          <p:nvPr userDrawn="1"/>
        </p:nvSpPr>
        <p:spPr>
          <a:xfrm>
            <a:off x="530545" y="635700"/>
            <a:ext cx="3464954" cy="346495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D22D7888-22FA-4AA1-9BA4-CC61D6643D47}"/>
              </a:ext>
            </a:extLst>
          </p:cNvPr>
          <p:cNvSpPr/>
          <p:nvPr userDrawn="1"/>
        </p:nvSpPr>
        <p:spPr>
          <a:xfrm flipH="1">
            <a:off x="397897" y="0"/>
            <a:ext cx="866357" cy="443257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EBB6E464-8999-4773-A1F2-E6CAA990E572}"/>
              </a:ext>
            </a:extLst>
          </p:cNvPr>
          <p:cNvSpPr/>
          <p:nvPr userDrawn="1"/>
        </p:nvSpPr>
        <p:spPr>
          <a:xfrm flipH="1">
            <a:off x="2971134" y="-1"/>
            <a:ext cx="1303051" cy="719652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CE9CE183-B21E-41EB-A082-DF9C3AD659D5}"/>
              </a:ext>
            </a:extLst>
          </p:cNvPr>
          <p:cNvSpPr/>
          <p:nvPr userDrawn="1"/>
        </p:nvSpPr>
        <p:spPr>
          <a:xfrm flipH="1">
            <a:off x="0" y="2202623"/>
            <a:ext cx="119806" cy="414747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4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1EA14BE8-FDD0-4434-9C3E-BFF78C22D9E3}"/>
              </a:ext>
            </a:extLst>
          </p:cNvPr>
          <p:cNvSpPr/>
          <p:nvPr userDrawn="1"/>
        </p:nvSpPr>
        <p:spPr>
          <a:xfrm flipH="1">
            <a:off x="0" y="4376737"/>
            <a:ext cx="1161135" cy="766763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5C76330B-4C5E-463F-921A-D91F1F1F6049}"/>
              </a:ext>
            </a:extLst>
          </p:cNvPr>
          <p:cNvSpPr/>
          <p:nvPr userDrawn="1"/>
        </p:nvSpPr>
        <p:spPr>
          <a:xfrm flipH="1">
            <a:off x="2553792" y="4288429"/>
            <a:ext cx="1328707" cy="855071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E494E364-7EA8-4D92-915D-75D1A3A67C07}"/>
              </a:ext>
            </a:extLst>
          </p:cNvPr>
          <p:cNvSpPr/>
          <p:nvPr userDrawn="1"/>
        </p:nvSpPr>
        <p:spPr>
          <a:xfrm flipH="1">
            <a:off x="3099729" y="4694067"/>
            <a:ext cx="1174455" cy="449434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0E11BF3-02E8-4EB7-818E-652B82CF2C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2416" y="925830"/>
            <a:ext cx="2427732" cy="3051810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4D3190-B78C-42F1-9D62-F523886BBE5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61872" y="4767263"/>
            <a:ext cx="1159002" cy="273844"/>
          </a:xfr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381C40-F9FC-4D58-8508-F0632DF5A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574286" y="4767263"/>
            <a:ext cx="3086100" cy="273844"/>
          </a:xfrm>
        </p:spPr>
        <p:txBody>
          <a:bodyPr/>
          <a:lstStyle>
            <a:lvl1pPr algn="l">
              <a:defRPr>
                <a:latin typeface="+mn-lt"/>
              </a:defRPr>
            </a:lvl1pPr>
          </a:lstStyle>
          <a:p>
            <a:pPr algn="l"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01CBCC-4CC2-49BD-B155-01E0F4D79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879842" y="4767263"/>
            <a:ext cx="637794" cy="273844"/>
          </a:xfr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753B078-30BA-4AB9-A020-EE8D9404B6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99482" y="1913382"/>
            <a:ext cx="3531870" cy="1316736"/>
          </a:xfrm>
        </p:spPr>
        <p:txBody>
          <a:bodyPr/>
          <a:lstStyle>
            <a:lvl1pPr marL="0" indent="0">
              <a:buNone/>
              <a:defRPr sz="1800"/>
            </a:lvl1pPr>
            <a:lvl2pPr marL="171450">
              <a:defRPr sz="1350"/>
            </a:lvl2pPr>
            <a:lvl3pPr marL="342900">
              <a:defRPr sz="135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7234181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024287-C9B9-48AC-8E4D-A282DE2F44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D34C9A2-75A7-4164-B3B8-E6A9D60BA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BE73CE-2859-4D49-A9EC-26AF3FBDF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AA5ED585-FEBB-4DAD-84C0-97BEE6C360C3}"/>
              </a:ext>
            </a:extLst>
          </p:cNvPr>
          <p:cNvSpPr/>
          <p:nvPr/>
        </p:nvSpPr>
        <p:spPr>
          <a:xfrm rot="16200000">
            <a:off x="-291700" y="3630896"/>
            <a:ext cx="1303051" cy="719652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EF6AC352-A720-4DB3-87CA-A33B0607CA2F}"/>
              </a:ext>
            </a:extLst>
          </p:cNvPr>
          <p:cNvSpPr/>
          <p:nvPr/>
        </p:nvSpPr>
        <p:spPr>
          <a:xfrm>
            <a:off x="7870825" y="2"/>
            <a:ext cx="636996" cy="268251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594889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024287-C9B9-48AC-8E4D-A282DE2F44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D34C9A2-75A7-4164-B3B8-E6A9D60BA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BE73CE-2859-4D49-A9EC-26AF3FBDF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AA5ED585-FEBB-4DAD-84C0-97BEE6C360C3}"/>
              </a:ext>
            </a:extLst>
          </p:cNvPr>
          <p:cNvSpPr/>
          <p:nvPr/>
        </p:nvSpPr>
        <p:spPr>
          <a:xfrm rot="16200000">
            <a:off x="-291700" y="3630896"/>
            <a:ext cx="1303051" cy="719652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EF6AC352-A720-4DB3-87CA-A33B0607CA2F}"/>
              </a:ext>
            </a:extLst>
          </p:cNvPr>
          <p:cNvSpPr/>
          <p:nvPr/>
        </p:nvSpPr>
        <p:spPr>
          <a:xfrm>
            <a:off x="7870825" y="2"/>
            <a:ext cx="636996" cy="268251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C9A1C714-6A0E-456D-A2E2-6288C0EA07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0741977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FC812-4DB6-4F98-9404-29C191D3BA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F0855E-0CD6-47DD-B648-4C84C783D7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50082B-17D7-4D61-8AEB-81517D85D2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A70783-FF31-4C4E-9196-EB169B2097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92E260-747D-40FD-A062-9DD5E6835A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7E50A0-1E05-49C5-88C9-4626775120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2C155C63-9F58-4422-B669-F97486280671}"/>
              </a:ext>
            </a:extLst>
          </p:cNvPr>
          <p:cNvSpPr/>
          <p:nvPr/>
        </p:nvSpPr>
        <p:spPr>
          <a:xfrm rot="16200000">
            <a:off x="-291700" y="3630896"/>
            <a:ext cx="1303051" cy="719652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385DBA62-0EDB-47AA-86C7-90463BC9B308}"/>
              </a:ext>
            </a:extLst>
          </p:cNvPr>
          <p:cNvSpPr/>
          <p:nvPr/>
        </p:nvSpPr>
        <p:spPr>
          <a:xfrm>
            <a:off x="7870825" y="2"/>
            <a:ext cx="636996" cy="268251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064330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1D7521-E43D-41D1-B458-26B20DC6DD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2472CF2-2653-4B98-A416-D7A0A860ECE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EF87F5-0B10-4AC7-9599-F088C5E796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A07CB7-0520-4D64-B76C-C31AC55783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EEB226-AD45-45DF-AAB5-5513AE732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E96AEB-9481-4CCE-B110-FEDD334835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6BA9707F-7BCE-464F-BF45-E216527084EE}"/>
              </a:ext>
            </a:extLst>
          </p:cNvPr>
          <p:cNvSpPr/>
          <p:nvPr/>
        </p:nvSpPr>
        <p:spPr>
          <a:xfrm rot="16200000">
            <a:off x="-291700" y="3630896"/>
            <a:ext cx="1303051" cy="719652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C589723-2CC8-49D1-B4E1-36FECED6A2D7}"/>
              </a:ext>
            </a:extLst>
          </p:cNvPr>
          <p:cNvSpPr/>
          <p:nvPr/>
        </p:nvSpPr>
        <p:spPr>
          <a:xfrm>
            <a:off x="7870825" y="2"/>
            <a:ext cx="636996" cy="268251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1297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6367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7EC5685-19F1-49DA-ADE5-D5D32F1659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FC0A4D-22A1-4554-B5DE-887974F4DF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9D5CDC-F2CE-410E-AD13-DDC235C71C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none" spc="0" baseline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40CD45-794A-4BB0-A427-0CE61AEAF48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none" spc="0" baseline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B3AB91-9588-4071-92D2-364F4A6ED0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cap="none" spc="0" baseline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24259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5" r:id="rId15"/>
    <p:sldLayoutId id="2147483666" r:id="rId16"/>
    <p:sldLayoutId id="2147483667" r:id="rId17"/>
  </p:sldLayoutIdLst>
  <p:hf hdr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5143500"/>
          </a:xfrm>
          <a:prstGeom prst="rect">
            <a:avLst/>
          </a:prstGeom>
          <a:solidFill>
            <a:srgbClr val="63AC66"/>
          </a:solidFill>
          <a:ln w="12700">
            <a:solidFill>
              <a:srgbClr val="63AC6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/>
          <p:nvPr/>
        </p:nvSpPr>
        <p:spPr>
          <a:xfrm>
            <a:off x="320040" y="1118266"/>
            <a:ext cx="850392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600" b="1" dirty="0"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Baltimore's Early Learning Landscape</a:t>
            </a:r>
            <a:endParaRPr lang="en-US" sz="3600" dirty="0"/>
          </a:p>
        </p:txBody>
      </p:sp>
      <p:sp>
        <p:nvSpPr>
          <p:cNvPr id="5" name="Text 3"/>
          <p:cNvSpPr/>
          <p:nvPr/>
        </p:nvSpPr>
        <p:spPr>
          <a:xfrm>
            <a:off x="320040" y="1920240"/>
            <a:ext cx="8503920" cy="5029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i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Progress, Gaps, and What Baltimore Needs Next</a:t>
            </a:r>
            <a:endParaRPr lang="en-US" sz="2000" dirty="0"/>
          </a:p>
        </p:txBody>
      </p:sp>
      <p:sp>
        <p:nvSpPr>
          <p:cNvPr id="6" name="Shape 4"/>
          <p:cNvSpPr/>
          <p:nvPr/>
        </p:nvSpPr>
        <p:spPr>
          <a:xfrm>
            <a:off x="320040" y="2522535"/>
            <a:ext cx="4754880" cy="0"/>
          </a:xfrm>
          <a:prstGeom prst="line">
            <a:avLst/>
          </a:prstGeom>
          <a:noFill/>
          <a:ln w="25400">
            <a:solidFill>
              <a:srgbClr val="CA3A2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/>
          <p:nvPr/>
        </p:nvSpPr>
        <p:spPr>
          <a:xfrm>
            <a:off x="320040" y="2697480"/>
            <a:ext cx="850392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City Council Hearing on Early Learning  •  March 19, 2026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11480" y="3886200"/>
            <a:ext cx="2560320" cy="822960"/>
          </a:xfrm>
          <a:prstGeom prst="rect">
            <a:avLst/>
          </a:prstGeom>
          <a:solidFill>
            <a:srgbClr val="E7A05E"/>
          </a:solidFill>
          <a:ln w="12700">
            <a:noFill/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411480" y="3886200"/>
            <a:ext cx="25603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Brain development</a:t>
            </a:r>
            <a:endParaRPr lang="en-US" sz="1100" dirty="0"/>
          </a:p>
          <a:p>
            <a:pPr marL="0" indent="0" algn="ctr">
              <a:buNone/>
            </a:pPr>
            <a:r>
              <a:rPr lang="en-US" sz="1100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happens 0–5</a:t>
            </a:r>
            <a:endParaRPr lang="en-US" sz="1100" dirty="0"/>
          </a:p>
        </p:txBody>
      </p:sp>
      <p:sp>
        <p:nvSpPr>
          <p:cNvPr id="11" name="Shape 9"/>
          <p:cNvSpPr/>
          <p:nvPr/>
        </p:nvSpPr>
        <p:spPr>
          <a:xfrm>
            <a:off x="3337560" y="3886200"/>
            <a:ext cx="2560320" cy="822960"/>
          </a:xfrm>
          <a:prstGeom prst="rect">
            <a:avLst/>
          </a:prstGeom>
          <a:solidFill>
            <a:srgbClr val="C66DA6"/>
          </a:solidFill>
          <a:ln w="12700">
            <a:noFill/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2" name="Text 10"/>
          <p:cNvSpPr/>
          <p:nvPr/>
        </p:nvSpPr>
        <p:spPr>
          <a:xfrm>
            <a:off x="3337560" y="3886200"/>
            <a:ext cx="25603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Workforce</a:t>
            </a:r>
            <a:endParaRPr lang="en-US" sz="1100" dirty="0"/>
          </a:p>
          <a:p>
            <a:pPr marL="0" indent="0" algn="ctr">
              <a:buNone/>
            </a:pPr>
            <a:r>
              <a:rPr lang="en-US" sz="1100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behind the workforce</a:t>
            </a:r>
            <a:endParaRPr lang="en-US" sz="1100" dirty="0"/>
          </a:p>
        </p:txBody>
      </p:sp>
      <p:sp>
        <p:nvSpPr>
          <p:cNvPr id="13" name="Shape 11"/>
          <p:cNvSpPr/>
          <p:nvPr/>
        </p:nvSpPr>
        <p:spPr>
          <a:xfrm>
            <a:off x="6263640" y="3886200"/>
            <a:ext cx="2560320" cy="822960"/>
          </a:xfrm>
          <a:prstGeom prst="rect">
            <a:avLst/>
          </a:prstGeom>
          <a:solidFill>
            <a:srgbClr val="63AC66"/>
          </a:solidFill>
          <a:ln w="12700">
            <a:noFill/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/>
          <p:nvPr/>
        </p:nvSpPr>
        <p:spPr>
          <a:xfrm>
            <a:off x="6263640" y="3886200"/>
            <a:ext cx="25603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Prenatal-to-five</a:t>
            </a:r>
            <a:endParaRPr lang="en-US" sz="1100" dirty="0"/>
          </a:p>
          <a:p>
            <a:pPr marL="0" indent="0" algn="ctr">
              <a:buNone/>
            </a:pPr>
            <a:r>
              <a:rPr lang="en-US" sz="1100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system</a:t>
            </a:r>
            <a:endParaRPr lang="en-US" sz="1100" dirty="0"/>
          </a:p>
        </p:txBody>
      </p:sp>
      <p:pic>
        <p:nvPicPr>
          <p:cNvPr id="15" name="Picture 14" descr="Logo, company name&#10;&#10;Description automatically generated">
            <a:extLst>
              <a:ext uri="{FF2B5EF4-FFF2-40B4-BE49-F238E27FC236}">
                <a16:creationId xmlns:a16="http://schemas.microsoft.com/office/drawing/2014/main" id="{297BF5E2-5F1B-57D7-D3F5-603143F3D6B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4831" t="700" r="2762" b="-700"/>
          <a:stretch>
            <a:fillRect/>
          </a:stretch>
        </p:blipFill>
        <p:spPr>
          <a:xfrm>
            <a:off x="411481" y="138423"/>
            <a:ext cx="1729208" cy="949012"/>
          </a:xfrm>
          <a:custGeom>
            <a:avLst/>
            <a:gdLst/>
            <a:ahLst/>
            <a:cxnLst/>
            <a:rect l="l" t="t" r="r" b="b"/>
            <a:pathLst>
              <a:path w="4579832" h="5347063">
                <a:moveTo>
                  <a:pt x="106985" y="0"/>
                </a:moveTo>
                <a:lnTo>
                  <a:pt x="4472847" y="0"/>
                </a:lnTo>
                <a:cubicBezTo>
                  <a:pt x="4531933" y="0"/>
                  <a:pt x="4579832" y="47899"/>
                  <a:pt x="4579832" y="106985"/>
                </a:cubicBezTo>
                <a:lnTo>
                  <a:pt x="4579832" y="5240078"/>
                </a:lnTo>
                <a:cubicBezTo>
                  <a:pt x="4579832" y="5299164"/>
                  <a:pt x="4531933" y="5347063"/>
                  <a:pt x="4472847" y="5347063"/>
                </a:cubicBezTo>
                <a:lnTo>
                  <a:pt x="106985" y="5347063"/>
                </a:lnTo>
                <a:cubicBezTo>
                  <a:pt x="47899" y="5347063"/>
                  <a:pt x="0" y="5299164"/>
                  <a:pt x="0" y="5240078"/>
                </a:cubicBezTo>
                <a:lnTo>
                  <a:pt x="0" y="106985"/>
                </a:lnTo>
                <a:cubicBezTo>
                  <a:pt x="0" y="47899"/>
                  <a:pt x="47899" y="0"/>
                  <a:pt x="106985" y="0"/>
                </a:cubicBezTo>
                <a:close/>
              </a:path>
            </a:pathLst>
          </a:cu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B798D9-BA90-8BE1-54D5-774778531C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39917" y="94600"/>
            <a:ext cx="2734852" cy="994172"/>
          </a:xfrm>
        </p:spPr>
        <p:txBody>
          <a:bodyPr vert="horz" lIns="68580" tIns="34290" rIns="68580" bIns="34290" rtlCol="0" anchor="ctr">
            <a:normAutofit/>
          </a:bodyPr>
          <a:lstStyle/>
          <a:p>
            <a:r>
              <a:rPr lang="en-US" b="1" kern="120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  <a:t>Who We Are</a:t>
            </a:r>
          </a:p>
        </p:txBody>
      </p:sp>
      <p:graphicFrame>
        <p:nvGraphicFramePr>
          <p:cNvPr id="20" name="Diagram 19">
            <a:extLst>
              <a:ext uri="{FF2B5EF4-FFF2-40B4-BE49-F238E27FC236}">
                <a16:creationId xmlns:a16="http://schemas.microsoft.com/office/drawing/2014/main" id="{940648D6-380D-FA70-AA4F-16B5B3B7D10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34036210"/>
              </p:ext>
            </p:extLst>
          </p:nvPr>
        </p:nvGraphicFramePr>
        <p:xfrm>
          <a:off x="1125770" y="984900"/>
          <a:ext cx="736314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353672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AFA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037EB01-098F-C450-1BB6-BA9EE9F0AC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7D896903-84DE-87BC-621D-FC97C436BAA5}"/>
              </a:ext>
            </a:extLst>
          </p:cNvPr>
          <p:cNvSpPr/>
          <p:nvPr/>
        </p:nvSpPr>
        <p:spPr>
          <a:xfrm>
            <a:off x="411480" y="182880"/>
            <a:ext cx="822960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 kern="0" spc="300" dirty="0">
                <a:solidFill>
                  <a:srgbClr val="63AC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LANDSCAPE</a:t>
            </a:r>
            <a:endParaRPr lang="en-US" sz="900" dirty="0">
              <a:solidFill>
                <a:srgbClr val="63AC66"/>
              </a:solidFill>
            </a:endParaRPr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FE7F863E-DA73-C909-1A3A-1FC162D9E8D2}"/>
              </a:ext>
            </a:extLst>
          </p:cNvPr>
          <p:cNvSpPr/>
          <p:nvPr/>
        </p:nvSpPr>
        <p:spPr>
          <a:xfrm>
            <a:off x="411480" y="384048"/>
            <a:ext cx="8229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Blueprint for Maryland’s Future</a:t>
            </a:r>
            <a:endParaRPr lang="en-US" sz="3000" dirty="0"/>
          </a:p>
        </p:txBody>
      </p:sp>
      <p:sp>
        <p:nvSpPr>
          <p:cNvPr id="19" name="Text 17">
            <a:extLst>
              <a:ext uri="{FF2B5EF4-FFF2-40B4-BE49-F238E27FC236}">
                <a16:creationId xmlns:a16="http://schemas.microsoft.com/office/drawing/2014/main" id="{68FE648F-E503-2A9C-4E73-FAA3B1789743}"/>
              </a:ext>
            </a:extLst>
          </p:cNvPr>
          <p:cNvSpPr/>
          <p:nvPr/>
        </p:nvSpPr>
        <p:spPr>
          <a:xfrm>
            <a:off x="563376" y="939414"/>
            <a:ext cx="82296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Maryland's landmark education law requires expanding Pre-K via a mixed delivery system: public schools AND community-based providers.</a:t>
            </a:r>
            <a:endParaRPr lang="en-US" sz="1400" dirty="0"/>
          </a:p>
        </p:txBody>
      </p:sp>
      <p:sp>
        <p:nvSpPr>
          <p:cNvPr id="20" name="Shape 18">
            <a:extLst>
              <a:ext uri="{FF2B5EF4-FFF2-40B4-BE49-F238E27FC236}">
                <a16:creationId xmlns:a16="http://schemas.microsoft.com/office/drawing/2014/main" id="{5B853F37-BC7A-9947-0E43-1F43D92A4352}"/>
              </a:ext>
            </a:extLst>
          </p:cNvPr>
          <p:cNvSpPr/>
          <p:nvPr/>
        </p:nvSpPr>
        <p:spPr>
          <a:xfrm>
            <a:off x="532392" y="933444"/>
            <a:ext cx="64008" cy="402336"/>
          </a:xfrm>
          <a:prstGeom prst="rect">
            <a:avLst/>
          </a:prstGeom>
          <a:solidFill>
            <a:srgbClr val="63AC66"/>
          </a:solidFill>
          <a:ln w="12700">
            <a:noFill/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1CFED41-8565-5AD7-AC71-07B830F0C0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2269" y="1643936"/>
            <a:ext cx="6628022" cy="3115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762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7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182880"/>
            <a:ext cx="822960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 kern="0" spc="300" dirty="0">
                <a:solidFill>
                  <a:srgbClr val="63AC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LANDSCAPE</a:t>
            </a:r>
            <a:endParaRPr lang="en-US" sz="900" dirty="0">
              <a:solidFill>
                <a:srgbClr val="63AC66"/>
              </a:solidFill>
            </a:endParaRPr>
          </a:p>
        </p:txBody>
      </p:sp>
      <p:sp>
        <p:nvSpPr>
          <p:cNvPr id="3" name="Text 1"/>
          <p:cNvSpPr/>
          <p:nvPr/>
        </p:nvSpPr>
        <p:spPr>
          <a:xfrm>
            <a:off x="411480" y="384048"/>
            <a:ext cx="8229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Baltimore Has Built Real Momentum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1048236" y="1051560"/>
            <a:ext cx="1965960" cy="1691640"/>
          </a:xfrm>
          <a:prstGeom prst="rect">
            <a:avLst/>
          </a:prstGeom>
          <a:solidFill>
            <a:srgbClr val="CA3A2B"/>
          </a:solidFill>
          <a:ln w="12700">
            <a:solidFill>
              <a:schemeClr val="tx1"/>
            </a:solidFill>
            <a:prstDash val="solid"/>
          </a:ln>
          <a:effectLst>
            <a:outerShdw blurRad="635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1048236" y="1115568"/>
            <a:ext cx="19659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ctr">
              <a:buNone/>
            </a:pPr>
            <a:r>
              <a:rPr lang="en-US" sz="34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4,686</a:t>
            </a:r>
            <a:endParaRPr lang="en-US" sz="3400" dirty="0"/>
          </a:p>
        </p:txBody>
      </p:sp>
      <p:sp>
        <p:nvSpPr>
          <p:cNvPr id="6" name="Text 4"/>
          <p:cNvSpPr/>
          <p:nvPr/>
        </p:nvSpPr>
        <p:spPr>
          <a:xfrm>
            <a:off x="1121388" y="1938528"/>
            <a:ext cx="1819656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Publicly Funded Pre-K seats in Baltimore City</a:t>
            </a:r>
            <a:endParaRPr lang="en-US" sz="1000" dirty="0"/>
          </a:p>
        </p:txBody>
      </p:sp>
      <p:sp>
        <p:nvSpPr>
          <p:cNvPr id="7" name="Shape 5"/>
          <p:cNvSpPr/>
          <p:nvPr/>
        </p:nvSpPr>
        <p:spPr>
          <a:xfrm>
            <a:off x="3515868" y="1046988"/>
            <a:ext cx="1965960" cy="1691640"/>
          </a:xfrm>
          <a:prstGeom prst="rect">
            <a:avLst/>
          </a:prstGeom>
          <a:solidFill>
            <a:srgbClr val="E7A05E"/>
          </a:solidFill>
          <a:ln w="12700">
            <a:solidFill>
              <a:schemeClr val="tx1"/>
            </a:solidFill>
            <a:prstDash val="solid"/>
          </a:ln>
          <a:effectLst>
            <a:outerShdw blurRad="635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3515868" y="1110996"/>
            <a:ext cx="19659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ctr">
              <a:buNone/>
            </a:pPr>
            <a:r>
              <a:rPr lang="en-US" sz="34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~98%</a:t>
            </a:r>
            <a:endParaRPr lang="en-US" sz="3400" dirty="0"/>
          </a:p>
        </p:txBody>
      </p:sp>
      <p:sp>
        <p:nvSpPr>
          <p:cNvPr id="9" name="Text 7"/>
          <p:cNvSpPr/>
          <p:nvPr/>
        </p:nvSpPr>
        <p:spPr>
          <a:xfrm>
            <a:off x="3589020" y="1933956"/>
            <a:ext cx="1819656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Tier I four-year-olds</a:t>
            </a:r>
            <a:endParaRPr lang="en-US" sz="1000" dirty="0"/>
          </a:p>
          <a:p>
            <a:pPr marL="0" indent="0" algn="ctr">
              <a:buNone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with Pre-K capacity</a:t>
            </a:r>
            <a:endParaRPr lang="en-US" sz="1000" dirty="0"/>
          </a:p>
        </p:txBody>
      </p:sp>
      <p:sp>
        <p:nvSpPr>
          <p:cNvPr id="13" name="Shape 11"/>
          <p:cNvSpPr/>
          <p:nvPr/>
        </p:nvSpPr>
        <p:spPr>
          <a:xfrm>
            <a:off x="6129805" y="1042416"/>
            <a:ext cx="1965960" cy="1691640"/>
          </a:xfrm>
          <a:prstGeom prst="rect">
            <a:avLst/>
          </a:prstGeom>
          <a:solidFill>
            <a:srgbClr val="C66DA6"/>
          </a:solidFill>
          <a:ln w="12700">
            <a:solidFill>
              <a:schemeClr val="tx1"/>
            </a:solidFill>
            <a:prstDash val="solid"/>
          </a:ln>
          <a:effectLst>
            <a:outerShdw blurRad="635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/>
          <p:nvPr/>
        </p:nvSpPr>
        <p:spPr>
          <a:xfrm>
            <a:off x="6129805" y="1106424"/>
            <a:ext cx="19659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ctr">
              <a:buNone/>
            </a:pPr>
            <a:r>
              <a:rPr lang="en-US" sz="3400" b="1" dirty="0">
                <a:solidFill>
                  <a:schemeClr val="bg1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+100%</a:t>
            </a:r>
            <a:endParaRPr lang="en-US" sz="3400" dirty="0">
              <a:solidFill>
                <a:schemeClr val="bg1"/>
              </a:solidFill>
            </a:endParaRPr>
          </a:p>
        </p:txBody>
      </p:sp>
      <p:sp>
        <p:nvSpPr>
          <p:cNvPr id="15" name="Text 13"/>
          <p:cNvSpPr/>
          <p:nvPr/>
        </p:nvSpPr>
        <p:spPr>
          <a:xfrm>
            <a:off x="6202957" y="1929384"/>
            <a:ext cx="1819656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00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Growth in community-based</a:t>
            </a:r>
            <a:endParaRPr lang="en-US" sz="1000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US" sz="100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mixed delivery providers</a:t>
            </a:r>
            <a:endParaRPr lang="en-US" sz="1000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US" sz="100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since 2022 (6 → 12)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16" name="Shape 14"/>
          <p:cNvSpPr/>
          <p:nvPr/>
        </p:nvSpPr>
        <p:spPr>
          <a:xfrm>
            <a:off x="320040" y="2903031"/>
            <a:ext cx="8503920" cy="18288"/>
          </a:xfrm>
          <a:prstGeom prst="rect">
            <a:avLst/>
          </a:prstGeom>
          <a:solidFill>
            <a:srgbClr val="63AC66"/>
          </a:solidFill>
          <a:ln w="12700">
            <a:solidFill>
              <a:srgbClr val="63AC6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8" name="Text 16"/>
          <p:cNvSpPr/>
          <p:nvPr/>
        </p:nvSpPr>
        <p:spPr>
          <a:xfrm>
            <a:off x="411479" y="3389175"/>
            <a:ext cx="3503059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Blueprint for Maryland's Future</a:t>
            </a:r>
            <a:endParaRPr lang="en-US" dirty="0"/>
          </a:p>
        </p:txBody>
      </p:sp>
      <p:sp>
        <p:nvSpPr>
          <p:cNvPr id="19" name="Text 17"/>
          <p:cNvSpPr/>
          <p:nvPr/>
        </p:nvSpPr>
        <p:spPr>
          <a:xfrm>
            <a:off x="411480" y="3681027"/>
            <a:ext cx="82296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Maryland's landmark education law requires expanding Pre-K via a mixed delivery system: public schools AND community-based providers.</a:t>
            </a:r>
            <a:endParaRPr lang="en-US" sz="1400" dirty="0"/>
          </a:p>
        </p:txBody>
      </p:sp>
      <p:sp>
        <p:nvSpPr>
          <p:cNvPr id="20" name="Shape 18"/>
          <p:cNvSpPr/>
          <p:nvPr/>
        </p:nvSpPr>
        <p:spPr>
          <a:xfrm>
            <a:off x="320040" y="3334311"/>
            <a:ext cx="64008" cy="804672"/>
          </a:xfrm>
          <a:prstGeom prst="rect">
            <a:avLst/>
          </a:prstGeom>
          <a:solidFill>
            <a:srgbClr val="63AC66"/>
          </a:solidFill>
          <a:ln w="12700">
            <a:noFill/>
            <a:prstDash val="solid"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7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182880"/>
            <a:ext cx="822960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 kern="0" spc="300" dirty="0">
                <a:solidFill>
                  <a:srgbClr val="63AC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LANDSCAPE</a:t>
            </a:r>
            <a:endParaRPr lang="en-US" sz="900" dirty="0">
              <a:solidFill>
                <a:srgbClr val="63AC66"/>
              </a:solidFill>
            </a:endParaRPr>
          </a:p>
        </p:txBody>
      </p:sp>
      <p:sp>
        <p:nvSpPr>
          <p:cNvPr id="3" name="Text 1"/>
          <p:cNvSpPr/>
          <p:nvPr/>
        </p:nvSpPr>
        <p:spPr>
          <a:xfrm>
            <a:off x="411480" y="384048"/>
            <a:ext cx="8229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The Gaps Are Real and Urgent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320040" y="1024128"/>
            <a:ext cx="8503920" cy="1078992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  <a:effectLst>
            <a:outerShdw blurRad="635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hape 3"/>
          <p:cNvSpPr/>
          <p:nvPr/>
        </p:nvSpPr>
        <p:spPr>
          <a:xfrm>
            <a:off x="320040" y="1024128"/>
            <a:ext cx="64008" cy="1078992"/>
          </a:xfrm>
          <a:prstGeom prst="rect">
            <a:avLst/>
          </a:prstGeom>
          <a:solidFill>
            <a:srgbClr val="CA3A2B"/>
          </a:solidFill>
          <a:ln w="12700">
            <a:solidFill>
              <a:srgbClr val="CA3A2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Shape 4"/>
          <p:cNvSpPr/>
          <p:nvPr/>
        </p:nvSpPr>
        <p:spPr>
          <a:xfrm>
            <a:off x="475488" y="1325880"/>
            <a:ext cx="384048" cy="384048"/>
          </a:xfrm>
          <a:prstGeom prst="ellipse">
            <a:avLst/>
          </a:prstGeom>
          <a:solidFill>
            <a:srgbClr val="CA3A2B"/>
          </a:solidFill>
          <a:ln w="12700">
            <a:solidFill>
              <a:srgbClr val="E05C4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/>
          <p:nvPr/>
        </p:nvSpPr>
        <p:spPr>
          <a:xfrm>
            <a:off x="475488" y="132588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1</a:t>
            </a:r>
            <a:endParaRPr lang="en-US" sz="1400" dirty="0"/>
          </a:p>
        </p:txBody>
      </p:sp>
      <p:sp>
        <p:nvSpPr>
          <p:cNvPr id="8" name="Text 6"/>
          <p:cNvSpPr/>
          <p:nvPr/>
        </p:nvSpPr>
        <p:spPr>
          <a:xfrm>
            <a:off x="1005840" y="1115568"/>
            <a:ext cx="76809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D3E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Not a Universal Pre-K System</a:t>
            </a:r>
            <a:endParaRPr lang="en-US" sz="1400" dirty="0"/>
          </a:p>
        </p:txBody>
      </p:sp>
      <p:sp>
        <p:nvSpPr>
          <p:cNvPr id="9" name="Text 7"/>
          <p:cNvSpPr/>
          <p:nvPr/>
        </p:nvSpPr>
        <p:spPr>
          <a:xfrm>
            <a:off x="1005840" y="1408176"/>
            <a:ext cx="763524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We can serve 98% of eligible 4-year-olds, but only 65% of all 4-year-olds. </a:t>
            </a:r>
          </a:p>
          <a:p>
            <a:pPr marL="0" indent="0">
              <a:buNone/>
            </a:pPr>
            <a:r>
              <a:rPr lang="en-US" sz="1200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Coverage for </a:t>
            </a:r>
            <a:r>
              <a:rPr lang="en-US" sz="12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Tier I </a:t>
            </a:r>
            <a:r>
              <a:rPr lang="en-US" sz="1200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3-year-olds = Less than 10%. </a:t>
            </a:r>
          </a:p>
          <a:p>
            <a:pPr marL="0" indent="0">
              <a:buNone/>
            </a:pPr>
            <a:r>
              <a:rPr lang="en-US" sz="1200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The Blueprint requires us to reach both.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320040" y="2258568"/>
            <a:ext cx="8503920" cy="1078992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  <a:effectLst>
            <a:outerShdw blurRad="635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1" name="Shape 9"/>
          <p:cNvSpPr/>
          <p:nvPr/>
        </p:nvSpPr>
        <p:spPr>
          <a:xfrm>
            <a:off x="320040" y="2258568"/>
            <a:ext cx="64008" cy="1078992"/>
          </a:xfrm>
          <a:prstGeom prst="rect">
            <a:avLst/>
          </a:prstGeom>
          <a:solidFill>
            <a:srgbClr val="E7A05E"/>
          </a:solidFill>
          <a:ln w="12700">
            <a:solidFill>
              <a:srgbClr val="E7A05E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2" name="Shape 10"/>
          <p:cNvSpPr/>
          <p:nvPr/>
        </p:nvSpPr>
        <p:spPr>
          <a:xfrm>
            <a:off x="475488" y="2560320"/>
            <a:ext cx="384048" cy="384048"/>
          </a:xfrm>
          <a:prstGeom prst="ellipse">
            <a:avLst/>
          </a:prstGeom>
          <a:solidFill>
            <a:srgbClr val="E7A05E"/>
          </a:solidFill>
          <a:ln w="12700">
            <a:solidFill>
              <a:srgbClr val="E7A05E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475488" y="256032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2</a:t>
            </a:r>
            <a:endParaRPr lang="en-US" sz="1400" dirty="0"/>
          </a:p>
        </p:txBody>
      </p:sp>
      <p:sp>
        <p:nvSpPr>
          <p:cNvPr id="14" name="Text 12"/>
          <p:cNvSpPr/>
          <p:nvPr/>
        </p:nvSpPr>
        <p:spPr>
          <a:xfrm>
            <a:off x="1005840" y="2350008"/>
            <a:ext cx="76809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D3E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Mixed delivery far behind target</a:t>
            </a:r>
            <a:endParaRPr lang="en-US" sz="1400" dirty="0"/>
          </a:p>
        </p:txBody>
      </p:sp>
      <p:sp>
        <p:nvSpPr>
          <p:cNvPr id="15" name="Text 13"/>
          <p:cNvSpPr/>
          <p:nvPr/>
        </p:nvSpPr>
        <p:spPr>
          <a:xfrm>
            <a:off x="1005840" y="2642616"/>
            <a:ext cx="763524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Community-based providers = 8% of Pre-K seats. Blueprint requires 20% by this school year and 50% by 2028–29. No Maryland jurisdiction is on track.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320040" y="3493008"/>
            <a:ext cx="8503920" cy="1078992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  <a:effectLst>
            <a:outerShdw blurRad="635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7" name="Shape 15"/>
          <p:cNvSpPr/>
          <p:nvPr/>
        </p:nvSpPr>
        <p:spPr>
          <a:xfrm>
            <a:off x="320040" y="3493008"/>
            <a:ext cx="64008" cy="1078992"/>
          </a:xfrm>
          <a:prstGeom prst="rect">
            <a:avLst/>
          </a:prstGeom>
          <a:solidFill>
            <a:srgbClr val="C66DA6"/>
          </a:solidFill>
          <a:ln w="12700">
            <a:solidFill>
              <a:srgbClr val="C66DA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8" name="Shape 16"/>
          <p:cNvSpPr/>
          <p:nvPr/>
        </p:nvSpPr>
        <p:spPr>
          <a:xfrm>
            <a:off x="475488" y="3794760"/>
            <a:ext cx="384048" cy="384048"/>
          </a:xfrm>
          <a:prstGeom prst="ellipse">
            <a:avLst/>
          </a:prstGeom>
          <a:solidFill>
            <a:srgbClr val="C66DA6"/>
          </a:solidFill>
          <a:ln w="12700">
            <a:solidFill>
              <a:srgbClr val="C66DA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9" name="Text 17"/>
          <p:cNvSpPr/>
          <p:nvPr/>
        </p:nvSpPr>
        <p:spPr>
          <a:xfrm>
            <a:off x="475488" y="379476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3</a:t>
            </a:r>
            <a:endParaRPr lang="en-US" sz="1400" dirty="0"/>
          </a:p>
        </p:txBody>
      </p:sp>
      <p:sp>
        <p:nvSpPr>
          <p:cNvPr id="20" name="Text 18"/>
          <p:cNvSpPr/>
          <p:nvPr/>
        </p:nvSpPr>
        <p:spPr>
          <a:xfrm>
            <a:off x="1005840" y="3584448"/>
            <a:ext cx="76809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D3E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600–800 kids enter Kindergarten with no prior early learning</a:t>
            </a:r>
            <a:endParaRPr lang="en-US" sz="1400" dirty="0"/>
          </a:p>
        </p:txBody>
      </p:sp>
      <p:sp>
        <p:nvSpPr>
          <p:cNvPr id="21" name="Text 19"/>
          <p:cNvSpPr/>
          <p:nvPr/>
        </p:nvSpPr>
        <p:spPr>
          <a:xfrm>
            <a:off x="1005840" y="3877056"/>
            <a:ext cx="763524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As families struggle to find care, over 800 children enter kindergarten each year with no formal Pre-K experience and it shows in K-readiness data.</a:t>
            </a:r>
            <a:endParaRPr lang="en-US" sz="1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822960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 kern="0" spc="300" dirty="0">
                <a:solidFill>
                  <a:srgbClr val="63AC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CORE CHALLENGE</a:t>
            </a:r>
            <a:endParaRPr lang="en-US" sz="900" dirty="0">
              <a:solidFill>
                <a:srgbClr val="63AC66"/>
              </a:solidFill>
            </a:endParaRPr>
          </a:p>
        </p:txBody>
      </p:sp>
      <p:sp>
        <p:nvSpPr>
          <p:cNvPr id="3" name="Text 1"/>
          <p:cNvSpPr/>
          <p:nvPr/>
        </p:nvSpPr>
        <p:spPr>
          <a:xfrm>
            <a:off x="411480" y="438912"/>
            <a:ext cx="786384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Mixed Delivery Is Both the Strategy</a:t>
            </a:r>
            <a:endParaRPr lang="en-US" sz="3000" dirty="0"/>
          </a:p>
          <a:p>
            <a:pPr marL="0" indent="0">
              <a:buNone/>
            </a:pPr>
            <a:r>
              <a:rPr lang="en-US" sz="3000" b="1" dirty="0"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and the Bottleneck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365760" y="1572768"/>
            <a:ext cx="4160520" cy="2606040"/>
          </a:xfrm>
          <a:prstGeom prst="rect">
            <a:avLst/>
          </a:prstGeom>
          <a:solidFill>
            <a:srgbClr val="CA3A2B"/>
          </a:solidFill>
          <a:ln w="12700">
            <a:solidFill>
              <a:srgbClr val="CA3A2B"/>
            </a:solidFill>
            <a:prstDash val="solid"/>
          </a:ln>
          <a:effectLst>
            <a:outerShdw blurRad="635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hape 3"/>
          <p:cNvSpPr/>
          <p:nvPr/>
        </p:nvSpPr>
        <p:spPr>
          <a:xfrm>
            <a:off x="365760" y="1572768"/>
            <a:ext cx="64008" cy="2606040"/>
          </a:xfrm>
          <a:prstGeom prst="rect">
            <a:avLst/>
          </a:prstGeom>
          <a:solidFill>
            <a:srgbClr val="CA3A2B"/>
          </a:solidFill>
          <a:ln w="12700">
            <a:noFill/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530352" y="1682496"/>
            <a:ext cx="3931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Mixed Delivery Is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7" name="Text 5"/>
          <p:cNvSpPr/>
          <p:nvPr/>
        </p:nvSpPr>
        <p:spPr>
          <a:xfrm>
            <a:off x="530352" y="2029968"/>
            <a:ext cx="3904488" cy="20299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Pre-K is not only in public schools and it was never designed to be.</a:t>
            </a:r>
            <a:endParaRPr lang="en-US" sz="1150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sz="115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endParaRPr lang="en-US" sz="1150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sz="115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Community-based providers are child care centers, Head Start programs, family child care homes.</a:t>
            </a:r>
          </a:p>
          <a:p>
            <a:pPr marL="0" indent="0">
              <a:buNone/>
            </a:pPr>
            <a:endParaRPr lang="en-US" sz="1150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sz="115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mixed-delivery system allows families to choose a Pre-K setting that best meets their family’s and their child’s needs.</a:t>
            </a:r>
            <a:endParaRPr lang="en-US" sz="1150" dirty="0">
              <a:solidFill>
                <a:schemeClr val="bg1"/>
              </a:solidFill>
            </a:endParaRPr>
          </a:p>
        </p:txBody>
      </p:sp>
      <p:sp>
        <p:nvSpPr>
          <p:cNvPr id="8" name="Shape 6"/>
          <p:cNvSpPr/>
          <p:nvPr/>
        </p:nvSpPr>
        <p:spPr>
          <a:xfrm>
            <a:off x="4754880" y="1572768"/>
            <a:ext cx="4160520" cy="2606040"/>
          </a:xfrm>
          <a:prstGeom prst="rect">
            <a:avLst/>
          </a:prstGeom>
          <a:solidFill>
            <a:srgbClr val="E7A05E"/>
          </a:solidFill>
          <a:ln w="12700">
            <a:solidFill>
              <a:srgbClr val="E7A05E"/>
            </a:solidFill>
            <a:prstDash val="solid"/>
          </a:ln>
          <a:effectLst>
            <a:outerShdw blurRad="635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9" name="Shape 7"/>
          <p:cNvSpPr/>
          <p:nvPr/>
        </p:nvSpPr>
        <p:spPr>
          <a:xfrm>
            <a:off x="4754880" y="1572768"/>
            <a:ext cx="64008" cy="2606040"/>
          </a:xfrm>
          <a:prstGeom prst="rect">
            <a:avLst/>
          </a:prstGeom>
          <a:solidFill>
            <a:srgbClr val="E7A05E"/>
          </a:solidFill>
          <a:ln w="12700">
            <a:solidFill>
              <a:srgbClr val="E7A05E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4919472" y="1682496"/>
            <a:ext cx="3931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Barrier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11" name="Text 9"/>
          <p:cNvSpPr/>
          <p:nvPr/>
        </p:nvSpPr>
        <p:spPr>
          <a:xfrm>
            <a:off x="4919472" y="2029968"/>
            <a:ext cx="3904488" cy="20299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 participate in publicly funded Pre-K, community-based providers must:</a:t>
            </a:r>
            <a:endParaRPr lang="en-US" sz="1150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sz="115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endParaRPr lang="en-US" sz="1150" dirty="0">
              <a:solidFill>
                <a:schemeClr val="bg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5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 a licensed child care program or a federally funded Head Start program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5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Achieve EXCELS quality rating 3 or above</a:t>
            </a:r>
            <a:endParaRPr lang="en-US" sz="1150" dirty="0">
              <a:solidFill>
                <a:schemeClr val="bg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5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Meet credential requirements</a:t>
            </a:r>
            <a:endParaRPr lang="en-US" sz="1150" dirty="0">
              <a:solidFill>
                <a:schemeClr val="bg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5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Pay teachers at parity with public school teachers</a:t>
            </a:r>
            <a:endParaRPr lang="en-US" sz="1150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sz="115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endParaRPr lang="en-US" sz="1150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sz="115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…without equivalent stable public funding. Many can't afford to participate, even when they want to.</a:t>
            </a:r>
            <a:endParaRPr lang="en-US" sz="1150" dirty="0">
              <a:solidFill>
                <a:schemeClr val="bg1"/>
              </a:solidFill>
            </a:endParaRPr>
          </a:p>
        </p:txBody>
      </p:sp>
      <p:sp>
        <p:nvSpPr>
          <p:cNvPr id="12" name="Shape 10"/>
          <p:cNvSpPr/>
          <p:nvPr/>
        </p:nvSpPr>
        <p:spPr>
          <a:xfrm>
            <a:off x="365760" y="4297680"/>
            <a:ext cx="8549640" cy="621792"/>
          </a:xfrm>
          <a:prstGeom prst="rect">
            <a:avLst/>
          </a:prstGeom>
          <a:solidFill>
            <a:srgbClr val="C66DA6"/>
          </a:solidFill>
          <a:ln w="12700">
            <a:solidFill>
              <a:srgbClr val="C66DA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502920" y="4325112"/>
            <a:ext cx="822960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result: families are asked to access a system that doesn't yet exist at the scale we need. When licensed care is unaffordable or unavailable, families choose unlicensed care and school readiness data shows the impact.</a:t>
            </a:r>
            <a:endParaRPr lang="en-US" sz="11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7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182880"/>
            <a:ext cx="822960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 kern="0" spc="300" dirty="0">
                <a:solidFill>
                  <a:srgbClr val="63AC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Looking At Solutions</a:t>
            </a:r>
            <a:endParaRPr lang="en-US" sz="900" dirty="0">
              <a:solidFill>
                <a:srgbClr val="63AC66"/>
              </a:solidFill>
            </a:endParaRPr>
          </a:p>
        </p:txBody>
      </p:sp>
      <p:sp>
        <p:nvSpPr>
          <p:cNvPr id="3" name="Text 1"/>
          <p:cNvSpPr/>
          <p:nvPr/>
        </p:nvSpPr>
        <p:spPr>
          <a:xfrm>
            <a:off x="411480" y="384048"/>
            <a:ext cx="8229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D3E4E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Three Recommendations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274320" y="1051560"/>
            <a:ext cx="2788920" cy="3337560"/>
          </a:xfrm>
          <a:prstGeom prst="rect">
            <a:avLst/>
          </a:prstGeom>
          <a:solidFill>
            <a:srgbClr val="CA3A2B"/>
          </a:solidFill>
          <a:ln w="12700">
            <a:solidFill>
              <a:srgbClr val="CA3A2B"/>
            </a:solidFill>
            <a:prstDash val="solid"/>
          </a:ln>
          <a:effectLst>
            <a:outerShdw blurRad="635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438912" y="1170432"/>
            <a:ext cx="2468880" cy="56692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38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01</a:t>
            </a:r>
            <a:endParaRPr lang="en-US" sz="3800" dirty="0"/>
          </a:p>
        </p:txBody>
      </p:sp>
      <p:sp>
        <p:nvSpPr>
          <p:cNvPr id="6" name="Shape 4"/>
          <p:cNvSpPr/>
          <p:nvPr/>
        </p:nvSpPr>
        <p:spPr>
          <a:xfrm>
            <a:off x="438912" y="1783080"/>
            <a:ext cx="2286000" cy="0"/>
          </a:xfrm>
          <a:prstGeom prst="line">
            <a:avLst/>
          </a:prstGeom>
          <a:noFill/>
          <a:ln w="12700">
            <a:solidFill>
              <a:srgbClr val="FFFFFF">
                <a:alpha val="40000"/>
              </a:srgbClr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/>
          <p:nvPr/>
        </p:nvSpPr>
        <p:spPr>
          <a:xfrm>
            <a:off x="438912" y="1874520"/>
            <a:ext cx="246888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Expand Child Care Scholarships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438912" y="2578608"/>
            <a:ext cx="2468880" cy="17190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Explore a local scholarship or subsidy modeled on Montgomery County's EquiCare and Working Parents Assistance programs. Closing the copay gap for families is a prerequisite for closing the enrollment gap.</a:t>
            </a:r>
            <a:endParaRPr lang="en-US" sz="1050" dirty="0"/>
          </a:p>
        </p:txBody>
      </p:sp>
      <p:sp>
        <p:nvSpPr>
          <p:cNvPr id="9" name="Shape 7"/>
          <p:cNvSpPr/>
          <p:nvPr/>
        </p:nvSpPr>
        <p:spPr>
          <a:xfrm>
            <a:off x="3218688" y="1051560"/>
            <a:ext cx="2788920" cy="3337560"/>
          </a:xfrm>
          <a:prstGeom prst="rect">
            <a:avLst/>
          </a:prstGeom>
          <a:solidFill>
            <a:srgbClr val="E7A05E"/>
          </a:solidFill>
          <a:ln w="12700">
            <a:solidFill>
              <a:srgbClr val="E7A05E"/>
            </a:solidFill>
            <a:prstDash val="solid"/>
          </a:ln>
          <a:effectLst>
            <a:outerShdw blurRad="635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3383280" y="1170432"/>
            <a:ext cx="2468880" cy="56692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38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02</a:t>
            </a:r>
            <a:endParaRPr lang="en-US" sz="3800" dirty="0"/>
          </a:p>
        </p:txBody>
      </p:sp>
      <p:sp>
        <p:nvSpPr>
          <p:cNvPr id="11" name="Shape 9"/>
          <p:cNvSpPr/>
          <p:nvPr/>
        </p:nvSpPr>
        <p:spPr>
          <a:xfrm>
            <a:off x="3383280" y="1783080"/>
            <a:ext cx="2286000" cy="0"/>
          </a:xfrm>
          <a:prstGeom prst="line">
            <a:avLst/>
          </a:prstGeom>
          <a:noFill/>
          <a:ln w="12700">
            <a:solidFill>
              <a:srgbClr val="FFFFFF">
                <a:alpha val="40000"/>
              </a:srgbClr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2" name="Text 10"/>
          <p:cNvSpPr/>
          <p:nvPr/>
        </p:nvSpPr>
        <p:spPr>
          <a:xfrm>
            <a:off x="3383280" y="1874520"/>
            <a:ext cx="246888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Create a Mixed Delivery Funding Working Group</a:t>
            </a:r>
            <a:endParaRPr lang="en-US" sz="1300" dirty="0"/>
          </a:p>
        </p:txBody>
      </p:sp>
      <p:sp>
        <p:nvSpPr>
          <p:cNvPr id="13" name="Text 11"/>
          <p:cNvSpPr/>
          <p:nvPr/>
        </p:nvSpPr>
        <p:spPr>
          <a:xfrm>
            <a:off x="3383280" y="2578608"/>
            <a:ext cx="2468880" cy="17190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Baltimore needs a sustained financing strategy for mixed delivery not just annual grant cycles that solely rely on state funding. Convene community-based providers, City Schools, and state partners to answer: Is our commitment to Pre-K truly universal? </a:t>
            </a:r>
            <a:endParaRPr lang="en-US" sz="1050" dirty="0"/>
          </a:p>
        </p:txBody>
      </p:sp>
      <p:sp>
        <p:nvSpPr>
          <p:cNvPr id="14" name="Shape 12"/>
          <p:cNvSpPr/>
          <p:nvPr/>
        </p:nvSpPr>
        <p:spPr>
          <a:xfrm>
            <a:off x="6163056" y="1051560"/>
            <a:ext cx="2788920" cy="3337560"/>
          </a:xfrm>
          <a:prstGeom prst="rect">
            <a:avLst/>
          </a:prstGeom>
          <a:solidFill>
            <a:srgbClr val="C66DA6"/>
          </a:solidFill>
          <a:ln w="12700">
            <a:solidFill>
              <a:srgbClr val="C66DA6"/>
            </a:solidFill>
            <a:prstDash val="solid"/>
          </a:ln>
          <a:effectLst>
            <a:outerShdw blurRad="635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5" name="Text 13"/>
          <p:cNvSpPr/>
          <p:nvPr/>
        </p:nvSpPr>
        <p:spPr>
          <a:xfrm>
            <a:off x="6327648" y="1170432"/>
            <a:ext cx="2468880" cy="56692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38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03</a:t>
            </a:r>
            <a:endParaRPr lang="en-US" sz="3800" dirty="0"/>
          </a:p>
        </p:txBody>
      </p:sp>
      <p:sp>
        <p:nvSpPr>
          <p:cNvPr id="16" name="Shape 14"/>
          <p:cNvSpPr/>
          <p:nvPr/>
        </p:nvSpPr>
        <p:spPr>
          <a:xfrm>
            <a:off x="6327648" y="1783080"/>
            <a:ext cx="2286000" cy="0"/>
          </a:xfrm>
          <a:prstGeom prst="line">
            <a:avLst/>
          </a:prstGeom>
          <a:noFill/>
          <a:ln w="12700">
            <a:solidFill>
              <a:srgbClr val="FFFFFF">
                <a:alpha val="40000"/>
              </a:srgbClr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Text 15"/>
          <p:cNvSpPr/>
          <p:nvPr/>
        </p:nvSpPr>
        <p:spPr>
          <a:xfrm>
            <a:off x="6327648" y="1874520"/>
            <a:ext cx="246888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Ensure Adequate and Equitable Funding</a:t>
            </a:r>
            <a:endParaRPr lang="en-US" sz="1300" dirty="0"/>
          </a:p>
        </p:txBody>
      </p:sp>
      <p:sp>
        <p:nvSpPr>
          <p:cNvPr id="18" name="Text 16"/>
          <p:cNvSpPr/>
          <p:nvPr/>
        </p:nvSpPr>
        <p:spPr>
          <a:xfrm>
            <a:off x="6327648" y="2578608"/>
            <a:ext cx="2468880" cy="17190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Funding must flow equitably to all settings, public schools and community-based providers alike. This requires local investment and state-level advocacy, especially as freeze on the Child Care Scholarship Program has no end date.</a:t>
            </a:r>
            <a:endParaRPr lang="en-US" sz="10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5143500"/>
          </a:xfrm>
          <a:prstGeom prst="rect">
            <a:avLst/>
          </a:prstGeom>
          <a:solidFill>
            <a:srgbClr val="63AC66"/>
          </a:solidFill>
          <a:ln w="12700">
            <a:solidFill>
              <a:srgbClr val="63AC66"/>
            </a:solidFill>
            <a:prstDash val="solid"/>
          </a:ln>
        </p:spPr>
        <p:txBody>
          <a:bodyPr/>
          <a:lstStyle/>
          <a:p>
            <a:endParaRPr lang="en-US">
              <a:solidFill>
                <a:srgbClr val="63AC66"/>
              </a:solidFill>
            </a:endParaRPr>
          </a:p>
        </p:txBody>
      </p:sp>
      <p:sp>
        <p:nvSpPr>
          <p:cNvPr id="3" name="Text 1"/>
          <p:cNvSpPr/>
          <p:nvPr/>
        </p:nvSpPr>
        <p:spPr>
          <a:xfrm>
            <a:off x="365760" y="411480"/>
            <a:ext cx="84124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b="1" kern="0" spc="200" dirty="0">
                <a:solidFill>
                  <a:srgbClr val="63AC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 YOU LISTEN TO TODAY'S PANELISTS HOLD THESE QUESTIONS:</a:t>
            </a:r>
            <a:endParaRPr lang="en-US" sz="1000" dirty="0">
              <a:solidFill>
                <a:srgbClr val="63AC66"/>
              </a:solidFill>
            </a:endParaRPr>
          </a:p>
        </p:txBody>
      </p:sp>
      <p:sp>
        <p:nvSpPr>
          <p:cNvPr id="4" name="Shape 2"/>
          <p:cNvSpPr/>
          <p:nvPr/>
        </p:nvSpPr>
        <p:spPr>
          <a:xfrm>
            <a:off x="365760" y="868680"/>
            <a:ext cx="5303520" cy="868680"/>
          </a:xfrm>
          <a:prstGeom prst="rect">
            <a:avLst/>
          </a:prstGeom>
          <a:solidFill>
            <a:srgbClr val="CA3A2B"/>
          </a:solidFill>
          <a:ln w="12700">
            <a:solidFill>
              <a:srgbClr val="CA3A2B"/>
            </a:solidFill>
            <a:prstDash val="solid"/>
          </a:ln>
          <a:effectLst>
            <a:outerShdw blurRad="635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hape 3"/>
          <p:cNvSpPr/>
          <p:nvPr/>
        </p:nvSpPr>
        <p:spPr>
          <a:xfrm>
            <a:off x="502920" y="1115568"/>
            <a:ext cx="365760" cy="365760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502920" y="1115568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CA3A2B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1</a:t>
            </a:r>
            <a:endParaRPr lang="en-US" sz="1300" dirty="0">
              <a:solidFill>
                <a:srgbClr val="CA3A2B"/>
              </a:solidFill>
            </a:endParaRPr>
          </a:p>
        </p:txBody>
      </p:sp>
      <p:sp>
        <p:nvSpPr>
          <p:cNvPr id="7" name="Text 5"/>
          <p:cNvSpPr/>
          <p:nvPr/>
        </p:nvSpPr>
        <p:spPr>
          <a:xfrm>
            <a:off x="1024128" y="960120"/>
            <a:ext cx="4553712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does this affect ALL Baltimore families?</a:t>
            </a:r>
            <a:endParaRPr lang="en-US" sz="1300" dirty="0"/>
          </a:p>
        </p:txBody>
      </p:sp>
      <p:sp>
        <p:nvSpPr>
          <p:cNvPr id="8" name="Shape 6"/>
          <p:cNvSpPr/>
          <p:nvPr/>
        </p:nvSpPr>
        <p:spPr>
          <a:xfrm>
            <a:off x="365760" y="1938528"/>
            <a:ext cx="5303520" cy="868680"/>
          </a:xfrm>
          <a:prstGeom prst="rect">
            <a:avLst/>
          </a:prstGeom>
          <a:solidFill>
            <a:srgbClr val="E7A05E"/>
          </a:solidFill>
          <a:ln w="12700">
            <a:solidFill>
              <a:srgbClr val="E7A05E"/>
            </a:solidFill>
            <a:prstDash val="solid"/>
          </a:ln>
          <a:effectLst>
            <a:outerShdw blurRad="635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9" name="Shape 7"/>
          <p:cNvSpPr/>
          <p:nvPr/>
        </p:nvSpPr>
        <p:spPr>
          <a:xfrm>
            <a:off x="502920" y="2185416"/>
            <a:ext cx="365760" cy="365760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502920" y="2185416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E7A05E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2</a:t>
            </a:r>
            <a:endParaRPr lang="en-US" sz="1300" dirty="0">
              <a:solidFill>
                <a:srgbClr val="E7A05E"/>
              </a:solidFill>
            </a:endParaRPr>
          </a:p>
        </p:txBody>
      </p:sp>
      <p:sp>
        <p:nvSpPr>
          <p:cNvPr id="11" name="Text 9"/>
          <p:cNvSpPr/>
          <p:nvPr/>
        </p:nvSpPr>
        <p:spPr>
          <a:xfrm>
            <a:off x="1024128" y="2029968"/>
            <a:ext cx="4553712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would it take for every child in this city to arrive at kindergarten ready to learn?</a:t>
            </a:r>
            <a:endParaRPr lang="en-US" sz="1300" dirty="0"/>
          </a:p>
        </p:txBody>
      </p:sp>
      <p:sp>
        <p:nvSpPr>
          <p:cNvPr id="12" name="Shape 10"/>
          <p:cNvSpPr/>
          <p:nvPr/>
        </p:nvSpPr>
        <p:spPr>
          <a:xfrm>
            <a:off x="365760" y="3035808"/>
            <a:ext cx="5303520" cy="868680"/>
          </a:xfrm>
          <a:prstGeom prst="rect">
            <a:avLst/>
          </a:prstGeom>
          <a:solidFill>
            <a:srgbClr val="C66DA6"/>
          </a:solidFill>
          <a:ln w="12700">
            <a:solidFill>
              <a:srgbClr val="C66DA6"/>
            </a:solidFill>
            <a:prstDash val="solid"/>
          </a:ln>
          <a:effectLst>
            <a:outerShdw blurRad="635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3" name="Shape 11"/>
          <p:cNvSpPr/>
          <p:nvPr/>
        </p:nvSpPr>
        <p:spPr>
          <a:xfrm>
            <a:off x="502920" y="3282696"/>
            <a:ext cx="365760" cy="365760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/>
          <p:nvPr/>
        </p:nvSpPr>
        <p:spPr>
          <a:xfrm>
            <a:off x="502920" y="3282696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C66DA6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3</a:t>
            </a:r>
            <a:endParaRPr lang="en-US" sz="1300" dirty="0">
              <a:solidFill>
                <a:srgbClr val="C66DA6"/>
              </a:solidFill>
            </a:endParaRPr>
          </a:p>
        </p:txBody>
      </p:sp>
      <p:sp>
        <p:nvSpPr>
          <p:cNvPr id="15" name="Text 13"/>
          <p:cNvSpPr/>
          <p:nvPr/>
        </p:nvSpPr>
        <p:spPr>
          <a:xfrm>
            <a:off x="1024128" y="3127248"/>
            <a:ext cx="4553712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is Baltimore City's role in making that happen and what is it willing to fund?</a:t>
            </a:r>
            <a:endParaRPr lang="en-US" sz="1300" dirty="0"/>
          </a:p>
        </p:txBody>
      </p:sp>
      <p:sp>
        <p:nvSpPr>
          <p:cNvPr id="16" name="Shape 14"/>
          <p:cNvSpPr/>
          <p:nvPr/>
        </p:nvSpPr>
        <p:spPr>
          <a:xfrm>
            <a:off x="5943600" y="868680"/>
            <a:ext cx="2834640" cy="3035808"/>
          </a:xfrm>
          <a:prstGeom prst="rect">
            <a:avLst/>
          </a:prstGeom>
          <a:solidFill>
            <a:srgbClr val="63AC66"/>
          </a:solidFill>
          <a:ln w="12700">
            <a:solidFill>
              <a:srgbClr val="63AC66"/>
            </a:solidFill>
            <a:prstDash val="solid"/>
          </a:ln>
        </p:spPr>
        <p:txBody>
          <a:bodyPr/>
          <a:lstStyle/>
          <a:p>
            <a:endParaRPr lang="en-US" dirty="0"/>
          </a:p>
        </p:txBody>
      </p:sp>
      <p:sp>
        <p:nvSpPr>
          <p:cNvPr id="17" name="Text 15"/>
          <p:cNvSpPr/>
          <p:nvPr/>
        </p:nvSpPr>
        <p:spPr>
          <a:xfrm>
            <a:off x="6053328" y="1170948"/>
            <a:ext cx="2615184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Key Data at a Glance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18" name="Text 16"/>
          <p:cNvSpPr/>
          <p:nvPr/>
        </p:nvSpPr>
        <p:spPr>
          <a:xfrm>
            <a:off x="6022506" y="1481021"/>
            <a:ext cx="2615184" cy="274320"/>
          </a:xfrm>
          <a:prstGeom prst="rect">
            <a:avLst/>
          </a:prstGeom>
          <a:noFill/>
          <a:ln/>
        </p:spPr>
        <p:txBody>
          <a:bodyPr wrap="non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4,686 total public Pre-K seats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19" name="Text 17"/>
          <p:cNvSpPr/>
          <p:nvPr/>
        </p:nvSpPr>
        <p:spPr>
          <a:xfrm>
            <a:off x="6022506" y="1894657"/>
            <a:ext cx="2615184" cy="274320"/>
          </a:xfrm>
          <a:prstGeom prst="rect">
            <a:avLst/>
          </a:prstGeom>
          <a:noFill/>
          <a:ln/>
        </p:spPr>
        <p:txBody>
          <a:bodyPr wrap="non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8% from community-based providers</a:t>
            </a:r>
          </a:p>
          <a:p>
            <a:pPr marL="0" indent="0">
              <a:buNone/>
            </a:pPr>
            <a:r>
              <a:rPr lang="en-US" sz="120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(goal: 20%)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21" name="Text 19"/>
          <p:cNvSpPr/>
          <p:nvPr/>
        </p:nvSpPr>
        <p:spPr>
          <a:xfrm>
            <a:off x="6053328" y="2407543"/>
            <a:ext cx="2615184" cy="274320"/>
          </a:xfrm>
          <a:prstGeom prst="rect">
            <a:avLst/>
          </a:prstGeom>
          <a:noFill/>
          <a:ln/>
        </p:spPr>
        <p:txBody>
          <a:bodyPr wrap="non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r>
              <a:rPr lang="en-US" sz="1200" dirty="0">
                <a:solidFill>
                  <a:srgbClr val="5E7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800+ kids enter K with no prior </a:t>
            </a:r>
          </a:p>
          <a:p>
            <a:pPr marL="0" indent="0">
              <a:buNone/>
            </a:pPr>
            <a:r>
              <a:rPr lang="en-US" sz="120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early learning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22" name="Text 20"/>
          <p:cNvSpPr/>
          <p:nvPr/>
        </p:nvSpPr>
        <p:spPr>
          <a:xfrm>
            <a:off x="6022506" y="2827345"/>
            <a:ext cx="2615184" cy="274320"/>
          </a:xfrm>
          <a:prstGeom prst="rect">
            <a:avLst/>
          </a:prstGeom>
          <a:noFill/>
          <a:ln/>
        </p:spPr>
        <p:txBody>
          <a:bodyPr wrap="non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43% K-ready from early learning settings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23" name="Text 21"/>
          <p:cNvSpPr/>
          <p:nvPr/>
        </p:nvSpPr>
        <p:spPr>
          <a:xfrm>
            <a:off x="6022506" y="3212215"/>
            <a:ext cx="2615184" cy="274320"/>
          </a:xfrm>
          <a:prstGeom prst="rect">
            <a:avLst/>
          </a:prstGeom>
          <a:noFill/>
          <a:ln/>
        </p:spPr>
        <p:txBody>
          <a:bodyPr wrap="non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17% K-ready from home/informal care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24" name="Text 22"/>
          <p:cNvSpPr/>
          <p:nvPr/>
        </p:nvSpPr>
        <p:spPr>
          <a:xfrm>
            <a:off x="6053328" y="3099816"/>
            <a:ext cx="2615184" cy="274320"/>
          </a:xfrm>
          <a:prstGeom prst="rect">
            <a:avLst/>
          </a:prstGeom>
          <a:noFill/>
          <a:ln/>
        </p:spPr>
        <p:txBody>
          <a:bodyPr wrap="none" rtlCol="0" anchor="ctr"/>
          <a:lstStyle/>
          <a:p>
            <a:pPr marL="0" indent="0">
              <a:buNone/>
            </a:pP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25" name="Shape 23"/>
          <p:cNvSpPr/>
          <p:nvPr/>
        </p:nvSpPr>
        <p:spPr>
          <a:xfrm>
            <a:off x="320040" y="4343400"/>
            <a:ext cx="8503920" cy="548640"/>
          </a:xfrm>
          <a:prstGeom prst="rect">
            <a:avLst/>
          </a:prstGeom>
          <a:solidFill>
            <a:srgbClr val="63AC66"/>
          </a:solidFill>
          <a:ln w="12700">
            <a:solidFill>
              <a:srgbClr val="63AC66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6" name="Text 24"/>
          <p:cNvSpPr/>
          <p:nvPr/>
        </p:nvSpPr>
        <p:spPr>
          <a:xfrm>
            <a:off x="457200" y="4352544"/>
            <a:ext cx="8229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Early learning pays dividends for generations. The time to invest is now.</a:t>
            </a:r>
            <a:endParaRPr lang="en-US" sz="16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hapesVTI">
  <a:themeElements>
    <a:clrScheme name="Shapes">
      <a:dk1>
        <a:sysClr val="windowText" lastClr="000000"/>
      </a:dk1>
      <a:lt1>
        <a:sysClr val="window" lastClr="FFFFFF"/>
      </a:lt1>
      <a:dk2>
        <a:srgbClr val="281B10"/>
      </a:dk2>
      <a:lt2>
        <a:srgbClr val="FFF9F5"/>
      </a:lt2>
      <a:accent1>
        <a:srgbClr val="EE7661"/>
      </a:accent1>
      <a:accent2>
        <a:srgbClr val="4E91F0"/>
      </a:accent2>
      <a:accent3>
        <a:srgbClr val="5B5260"/>
      </a:accent3>
      <a:accent4>
        <a:srgbClr val="2CC3B4"/>
      </a:accent4>
      <a:accent5>
        <a:srgbClr val="C097F8"/>
      </a:accent5>
      <a:accent6>
        <a:srgbClr val="FF9514"/>
      </a:accent6>
      <a:hlink>
        <a:srgbClr val="E50CBC"/>
      </a:hlink>
      <a:folHlink>
        <a:srgbClr val="6257FF"/>
      </a:folHlink>
    </a:clrScheme>
    <a:fontScheme name="Festival">
      <a:majorFont>
        <a:latin typeface="Tw Cen MT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hapesVTI" id="{C78D20FD-A872-4243-8597-B534C62538FF}" vid="{7CAFCCF9-7834-41D6-B6AB-7D225A18A4E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220</TotalTime>
  <Words>819</Words>
  <Application>Microsoft Office PowerPoint</Application>
  <PresentationFormat>On-screen Show (16:9)</PresentationFormat>
  <Paragraphs>130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Avenir Next LT Pro</vt:lpstr>
      <vt:lpstr>Calibri</vt:lpstr>
      <vt:lpstr>Trebuchet MS</vt:lpstr>
      <vt:lpstr>Tw Cen MT</vt:lpstr>
      <vt:lpstr>ShapesVTI</vt:lpstr>
      <vt:lpstr>PowerPoint Presentation</vt:lpstr>
      <vt:lpstr>Who We Are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ECAC City Council Testimony – March 19, 2026</dc:title>
  <dc:subject>PptxGenJS Presentation</dc:subject>
  <dc:creator>PptxGenJS</dc:creator>
  <cp:lastModifiedBy>Yolanda Jenkins</cp:lastModifiedBy>
  <cp:revision>2</cp:revision>
  <dcterms:created xsi:type="dcterms:W3CDTF">2026-03-12T18:35:31Z</dcterms:created>
  <dcterms:modified xsi:type="dcterms:W3CDTF">2026-03-12T22:25:34Z</dcterms:modified>
</cp:coreProperties>
</file>