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4"/>
  </p:sldMasterIdLst>
  <p:notesMasterIdLst>
    <p:notesMasterId r:id="rId15"/>
  </p:notesMasterIdLst>
  <p:sldIdLst>
    <p:sldId id="281" r:id="rId5"/>
    <p:sldId id="572" r:id="rId6"/>
    <p:sldId id="569" r:id="rId7"/>
    <p:sldId id="452" r:id="rId8"/>
    <p:sldId id="559" r:id="rId9"/>
    <p:sldId id="560" r:id="rId10"/>
    <p:sldId id="570" r:id="rId11"/>
    <p:sldId id="571" r:id="rId12"/>
    <p:sldId id="574" r:id="rId13"/>
    <p:sldId id="5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41881E6-FE4E-FF81-4191-FF220240B858}" name="Scalabrin, Joy (Mayor's Office)" initials="JS" userId="S::Joy.Scalabrin@baltimorecity.gov::71cffd75-5180-4f96-b4b7-e0da74fbdaf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A97FE"/>
    <a:srgbClr val="3A44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A068F9-7B4B-7E95-558D-C0B074A08C0C}" v="3" dt="2026-07-21T21:00:10.322"/>
    <p1510:client id="{69E98C76-6D98-DF37-415E-025774BD8E30}" v="64" dt="2026-07-21T16:58:52.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F3236D-23E6-4CB1-B8BA-44B0D83D685A}" type="doc">
      <dgm:prSet loTypeId="urn:microsoft.com/office/officeart/2016/7/layout/VerticalSolidActionList" loCatId="List" qsTypeId="urn:microsoft.com/office/officeart/2005/8/quickstyle/simple4" qsCatId="simple" csTypeId="urn:microsoft.com/office/officeart/2005/8/colors/colorful2" csCatId="colorful" phldr="1"/>
      <dgm:spPr/>
      <dgm:t>
        <a:bodyPr/>
        <a:lstStyle/>
        <a:p>
          <a:endParaRPr lang="en-US"/>
        </a:p>
      </dgm:t>
    </dgm:pt>
    <dgm:pt modelId="{36E23D1E-C281-42CE-876A-0D01C29BFC57}">
      <dgm:prSet/>
      <dgm:spPr/>
      <dgm:t>
        <a:bodyPr/>
        <a:lstStyle/>
        <a:p>
          <a:r>
            <a:rPr lang="en-US"/>
            <a:t>Tier I</a:t>
          </a:r>
        </a:p>
      </dgm:t>
    </dgm:pt>
    <dgm:pt modelId="{E9A61F9E-3CEA-48DC-8C13-637ED29E9971}" type="parTrans" cxnId="{68EC30E2-0A7F-4B9A-AB78-F566D3EFF832}">
      <dgm:prSet/>
      <dgm:spPr/>
      <dgm:t>
        <a:bodyPr/>
        <a:lstStyle/>
        <a:p>
          <a:endParaRPr lang="en-US"/>
        </a:p>
      </dgm:t>
    </dgm:pt>
    <dgm:pt modelId="{5AC0FE1D-4E9E-48F5-B1D9-12215DE7A72C}" type="sibTrans" cxnId="{68EC30E2-0A7F-4B9A-AB78-F566D3EFF832}">
      <dgm:prSet/>
      <dgm:spPr/>
      <dgm:t>
        <a:bodyPr/>
        <a:lstStyle/>
        <a:p>
          <a:endParaRPr lang="en-US"/>
        </a:p>
      </dgm:t>
    </dgm:pt>
    <dgm:pt modelId="{C12386A9-E168-4048-AAAA-D4069B767EA2}">
      <dgm:prSet/>
      <dgm:spPr/>
      <dgm:t>
        <a:bodyPr/>
        <a:lstStyle/>
        <a:p>
          <a:r>
            <a:rPr lang="en-US"/>
            <a:t>Community Education &amp; Family Safety Plan Preparation</a:t>
          </a:r>
        </a:p>
      </dgm:t>
    </dgm:pt>
    <dgm:pt modelId="{671EEF44-CE45-4CA1-B379-ED39ECE96BA5}" type="parTrans" cxnId="{F81184B3-5C3D-4E39-9835-3FFBC96B9979}">
      <dgm:prSet/>
      <dgm:spPr/>
      <dgm:t>
        <a:bodyPr/>
        <a:lstStyle/>
        <a:p>
          <a:endParaRPr lang="en-US"/>
        </a:p>
      </dgm:t>
    </dgm:pt>
    <dgm:pt modelId="{3843D0F4-6EFB-4182-ADF5-087F5EE0FC3E}" type="sibTrans" cxnId="{F81184B3-5C3D-4E39-9835-3FFBC96B9979}">
      <dgm:prSet/>
      <dgm:spPr/>
      <dgm:t>
        <a:bodyPr/>
        <a:lstStyle/>
        <a:p>
          <a:endParaRPr lang="en-US"/>
        </a:p>
      </dgm:t>
    </dgm:pt>
    <dgm:pt modelId="{025E1E79-77C4-4AD2-903D-DE093EB57930}">
      <dgm:prSet/>
      <dgm:spPr/>
      <dgm:t>
        <a:bodyPr/>
        <a:lstStyle/>
        <a:p>
          <a:r>
            <a:rPr lang="en-US"/>
            <a:t>Tier II</a:t>
          </a:r>
        </a:p>
      </dgm:t>
    </dgm:pt>
    <dgm:pt modelId="{A0DCFBBF-1AE7-405D-800C-7816C30E22C9}" type="parTrans" cxnId="{8EAA2D8E-30A8-472D-A931-B32478B0FC50}">
      <dgm:prSet/>
      <dgm:spPr/>
      <dgm:t>
        <a:bodyPr/>
        <a:lstStyle/>
        <a:p>
          <a:endParaRPr lang="en-US"/>
        </a:p>
      </dgm:t>
    </dgm:pt>
    <dgm:pt modelId="{353F2B85-ABE8-469B-BF7E-C200228ABB78}" type="sibTrans" cxnId="{8EAA2D8E-30A8-472D-A931-B32478B0FC50}">
      <dgm:prSet/>
      <dgm:spPr/>
      <dgm:t>
        <a:bodyPr/>
        <a:lstStyle/>
        <a:p>
          <a:endParaRPr lang="en-US"/>
        </a:p>
      </dgm:t>
    </dgm:pt>
    <dgm:pt modelId="{5D44469B-2722-40A1-BBA0-D34A286A69D6}">
      <dgm:prSet/>
      <dgm:spPr/>
      <dgm:t>
        <a:bodyPr/>
        <a:lstStyle/>
        <a:p>
          <a:r>
            <a:rPr lang="en-US"/>
            <a:t>Legal Screenings and Representation for those with feasible claims </a:t>
          </a:r>
        </a:p>
      </dgm:t>
    </dgm:pt>
    <dgm:pt modelId="{03A24040-3560-4388-BD21-A299146DD0A1}" type="parTrans" cxnId="{FD3152B6-223F-4A82-BBDC-4FCFFFFE49DE}">
      <dgm:prSet/>
      <dgm:spPr/>
      <dgm:t>
        <a:bodyPr/>
        <a:lstStyle/>
        <a:p>
          <a:endParaRPr lang="en-US"/>
        </a:p>
      </dgm:t>
    </dgm:pt>
    <dgm:pt modelId="{D2465D3F-19AA-4F2B-B5F8-8677F57C5F36}" type="sibTrans" cxnId="{FD3152B6-223F-4A82-BBDC-4FCFFFFE49DE}">
      <dgm:prSet/>
      <dgm:spPr/>
      <dgm:t>
        <a:bodyPr/>
        <a:lstStyle/>
        <a:p>
          <a:endParaRPr lang="en-US"/>
        </a:p>
      </dgm:t>
    </dgm:pt>
    <dgm:pt modelId="{03F7B790-1E98-463C-A6D9-D1E3896D9A5B}">
      <dgm:prSet/>
      <dgm:spPr/>
      <dgm:t>
        <a:bodyPr/>
        <a:lstStyle/>
        <a:p>
          <a:r>
            <a:rPr lang="en-US"/>
            <a:t>Tier III</a:t>
          </a:r>
        </a:p>
      </dgm:t>
    </dgm:pt>
    <dgm:pt modelId="{4042E06B-BA7A-4EC1-95E1-7B3EB55F2F73}" type="parTrans" cxnId="{1CDFE2B7-7531-4834-8035-0FB93457E4E9}">
      <dgm:prSet/>
      <dgm:spPr/>
      <dgm:t>
        <a:bodyPr/>
        <a:lstStyle/>
        <a:p>
          <a:endParaRPr lang="en-US"/>
        </a:p>
      </dgm:t>
    </dgm:pt>
    <dgm:pt modelId="{3C2EAEED-5220-455C-A4D2-7B6226F0038B}" type="sibTrans" cxnId="{1CDFE2B7-7531-4834-8035-0FB93457E4E9}">
      <dgm:prSet/>
      <dgm:spPr/>
      <dgm:t>
        <a:bodyPr/>
        <a:lstStyle/>
        <a:p>
          <a:endParaRPr lang="en-US"/>
        </a:p>
      </dgm:t>
    </dgm:pt>
    <dgm:pt modelId="{1F72D73E-4DAA-4E51-9FBB-C7CF9B302FA9}">
      <dgm:prSet/>
      <dgm:spPr/>
      <dgm:t>
        <a:bodyPr/>
        <a:lstStyle/>
        <a:p>
          <a:r>
            <a:rPr lang="en-US"/>
            <a:t>Deportation Defense for Families Unable to Afford an Attorney and Family Support </a:t>
          </a:r>
        </a:p>
      </dgm:t>
    </dgm:pt>
    <dgm:pt modelId="{E659A444-2558-49EF-AFAE-AA9B8DBC6A35}" type="parTrans" cxnId="{BE5DE4AD-0BFE-4F5C-943A-6AE842C3B4A6}">
      <dgm:prSet/>
      <dgm:spPr/>
      <dgm:t>
        <a:bodyPr/>
        <a:lstStyle/>
        <a:p>
          <a:endParaRPr lang="en-US"/>
        </a:p>
      </dgm:t>
    </dgm:pt>
    <dgm:pt modelId="{EBD633B5-D5FA-4B83-A3EE-BE6F5D99134E}" type="sibTrans" cxnId="{BE5DE4AD-0BFE-4F5C-943A-6AE842C3B4A6}">
      <dgm:prSet/>
      <dgm:spPr/>
      <dgm:t>
        <a:bodyPr/>
        <a:lstStyle/>
        <a:p>
          <a:endParaRPr lang="en-US"/>
        </a:p>
      </dgm:t>
    </dgm:pt>
    <dgm:pt modelId="{BA9C86E6-6632-4214-9B8C-772BAE02D645}" type="pres">
      <dgm:prSet presAssocID="{BDF3236D-23E6-4CB1-B8BA-44B0D83D685A}" presName="Name0" presStyleCnt="0">
        <dgm:presLayoutVars>
          <dgm:dir/>
          <dgm:animLvl val="lvl"/>
          <dgm:resizeHandles val="exact"/>
        </dgm:presLayoutVars>
      </dgm:prSet>
      <dgm:spPr/>
    </dgm:pt>
    <dgm:pt modelId="{9A25BB10-CA2B-4A85-9E44-EE6059738AD6}" type="pres">
      <dgm:prSet presAssocID="{36E23D1E-C281-42CE-876A-0D01C29BFC57}" presName="linNode" presStyleCnt="0"/>
      <dgm:spPr/>
    </dgm:pt>
    <dgm:pt modelId="{58CF16D0-8947-4B25-8956-5FA5D9FCD31A}" type="pres">
      <dgm:prSet presAssocID="{36E23D1E-C281-42CE-876A-0D01C29BFC57}" presName="parentText" presStyleLbl="alignNode1" presStyleIdx="0" presStyleCnt="3">
        <dgm:presLayoutVars>
          <dgm:chMax val="1"/>
          <dgm:bulletEnabled/>
        </dgm:presLayoutVars>
      </dgm:prSet>
      <dgm:spPr/>
    </dgm:pt>
    <dgm:pt modelId="{52201BD5-998E-44EB-9D5C-67DA6AB44AE9}" type="pres">
      <dgm:prSet presAssocID="{36E23D1E-C281-42CE-876A-0D01C29BFC57}" presName="descendantText" presStyleLbl="alignAccFollowNode1" presStyleIdx="0" presStyleCnt="3" custLinFactNeighborX="2523" custLinFactNeighborY="-6612">
        <dgm:presLayoutVars>
          <dgm:bulletEnabled/>
        </dgm:presLayoutVars>
      </dgm:prSet>
      <dgm:spPr/>
    </dgm:pt>
    <dgm:pt modelId="{0C1B0CA9-D778-4376-8D51-40BD4E98BEB2}" type="pres">
      <dgm:prSet presAssocID="{5AC0FE1D-4E9E-48F5-B1D9-12215DE7A72C}" presName="sp" presStyleCnt="0"/>
      <dgm:spPr/>
    </dgm:pt>
    <dgm:pt modelId="{56C489FC-B500-428C-8330-AA662087549B}" type="pres">
      <dgm:prSet presAssocID="{025E1E79-77C4-4AD2-903D-DE093EB57930}" presName="linNode" presStyleCnt="0"/>
      <dgm:spPr/>
    </dgm:pt>
    <dgm:pt modelId="{4C4F4C99-682C-4E9C-A158-CF9A4FF47BD4}" type="pres">
      <dgm:prSet presAssocID="{025E1E79-77C4-4AD2-903D-DE093EB57930}" presName="parentText" presStyleLbl="alignNode1" presStyleIdx="1" presStyleCnt="3">
        <dgm:presLayoutVars>
          <dgm:chMax val="1"/>
          <dgm:bulletEnabled/>
        </dgm:presLayoutVars>
      </dgm:prSet>
      <dgm:spPr/>
    </dgm:pt>
    <dgm:pt modelId="{5E4DF944-1688-4AAE-BAE0-07A71010639E}" type="pres">
      <dgm:prSet presAssocID="{025E1E79-77C4-4AD2-903D-DE093EB57930}" presName="descendantText" presStyleLbl="alignAccFollowNode1" presStyleIdx="1" presStyleCnt="3">
        <dgm:presLayoutVars>
          <dgm:bulletEnabled/>
        </dgm:presLayoutVars>
      </dgm:prSet>
      <dgm:spPr/>
    </dgm:pt>
    <dgm:pt modelId="{512C8CB0-EEC2-402F-85FB-A0D54641CC9F}" type="pres">
      <dgm:prSet presAssocID="{353F2B85-ABE8-469B-BF7E-C200228ABB78}" presName="sp" presStyleCnt="0"/>
      <dgm:spPr/>
    </dgm:pt>
    <dgm:pt modelId="{ACA5EF88-C2D2-4442-8741-959932ADA72E}" type="pres">
      <dgm:prSet presAssocID="{03F7B790-1E98-463C-A6D9-D1E3896D9A5B}" presName="linNode" presStyleCnt="0"/>
      <dgm:spPr/>
    </dgm:pt>
    <dgm:pt modelId="{399E3366-5957-47CB-A938-57A31A7AD82A}" type="pres">
      <dgm:prSet presAssocID="{03F7B790-1E98-463C-A6D9-D1E3896D9A5B}" presName="parentText" presStyleLbl="alignNode1" presStyleIdx="2" presStyleCnt="3">
        <dgm:presLayoutVars>
          <dgm:chMax val="1"/>
          <dgm:bulletEnabled/>
        </dgm:presLayoutVars>
      </dgm:prSet>
      <dgm:spPr/>
    </dgm:pt>
    <dgm:pt modelId="{283836E0-1C84-4074-B718-7C9208C98FA6}" type="pres">
      <dgm:prSet presAssocID="{03F7B790-1E98-463C-A6D9-D1E3896D9A5B}" presName="descendantText" presStyleLbl="alignAccFollowNode1" presStyleIdx="2" presStyleCnt="3">
        <dgm:presLayoutVars>
          <dgm:bulletEnabled/>
        </dgm:presLayoutVars>
      </dgm:prSet>
      <dgm:spPr/>
    </dgm:pt>
  </dgm:ptLst>
  <dgm:cxnLst>
    <dgm:cxn modelId="{E93B6C0A-02A3-42A5-B6A7-8BA1B0F22BE4}" type="presOf" srcId="{BDF3236D-23E6-4CB1-B8BA-44B0D83D685A}" destId="{BA9C86E6-6632-4214-9B8C-772BAE02D645}" srcOrd="0" destOrd="0" presId="urn:microsoft.com/office/officeart/2016/7/layout/VerticalSolidActionList"/>
    <dgm:cxn modelId="{D75F271F-F3A0-4472-B1B8-F45A37FFB8F1}" type="presOf" srcId="{36E23D1E-C281-42CE-876A-0D01C29BFC57}" destId="{58CF16D0-8947-4B25-8956-5FA5D9FCD31A}" srcOrd="0" destOrd="0" presId="urn:microsoft.com/office/officeart/2016/7/layout/VerticalSolidActionList"/>
    <dgm:cxn modelId="{C7508367-1F0E-4021-B9EA-A8830D4722F1}" type="presOf" srcId="{C12386A9-E168-4048-AAAA-D4069B767EA2}" destId="{52201BD5-998E-44EB-9D5C-67DA6AB44AE9}" srcOrd="0" destOrd="0" presId="urn:microsoft.com/office/officeart/2016/7/layout/VerticalSolidActionList"/>
    <dgm:cxn modelId="{5C521A77-B906-4EE8-AF2F-F007F7801222}" type="presOf" srcId="{5D44469B-2722-40A1-BBA0-D34A286A69D6}" destId="{5E4DF944-1688-4AAE-BAE0-07A71010639E}" srcOrd="0" destOrd="0" presId="urn:microsoft.com/office/officeart/2016/7/layout/VerticalSolidActionList"/>
    <dgm:cxn modelId="{C96DCC77-C1BD-491B-A82B-67DC13946654}" type="presOf" srcId="{025E1E79-77C4-4AD2-903D-DE093EB57930}" destId="{4C4F4C99-682C-4E9C-A158-CF9A4FF47BD4}" srcOrd="0" destOrd="0" presId="urn:microsoft.com/office/officeart/2016/7/layout/VerticalSolidActionList"/>
    <dgm:cxn modelId="{8C4FD27B-F662-4797-866C-6E77B5376F3B}" type="presOf" srcId="{1F72D73E-4DAA-4E51-9FBB-C7CF9B302FA9}" destId="{283836E0-1C84-4074-B718-7C9208C98FA6}" srcOrd="0" destOrd="0" presId="urn:microsoft.com/office/officeart/2016/7/layout/VerticalSolidActionList"/>
    <dgm:cxn modelId="{8EAA2D8E-30A8-472D-A931-B32478B0FC50}" srcId="{BDF3236D-23E6-4CB1-B8BA-44B0D83D685A}" destId="{025E1E79-77C4-4AD2-903D-DE093EB57930}" srcOrd="1" destOrd="0" parTransId="{A0DCFBBF-1AE7-405D-800C-7816C30E22C9}" sibTransId="{353F2B85-ABE8-469B-BF7E-C200228ABB78}"/>
    <dgm:cxn modelId="{BE5DE4AD-0BFE-4F5C-943A-6AE842C3B4A6}" srcId="{03F7B790-1E98-463C-A6D9-D1E3896D9A5B}" destId="{1F72D73E-4DAA-4E51-9FBB-C7CF9B302FA9}" srcOrd="0" destOrd="0" parTransId="{E659A444-2558-49EF-AFAE-AA9B8DBC6A35}" sibTransId="{EBD633B5-D5FA-4B83-A3EE-BE6F5D99134E}"/>
    <dgm:cxn modelId="{F81184B3-5C3D-4E39-9835-3FFBC96B9979}" srcId="{36E23D1E-C281-42CE-876A-0D01C29BFC57}" destId="{C12386A9-E168-4048-AAAA-D4069B767EA2}" srcOrd="0" destOrd="0" parTransId="{671EEF44-CE45-4CA1-B379-ED39ECE96BA5}" sibTransId="{3843D0F4-6EFB-4182-ADF5-087F5EE0FC3E}"/>
    <dgm:cxn modelId="{FD3152B6-223F-4A82-BBDC-4FCFFFFE49DE}" srcId="{025E1E79-77C4-4AD2-903D-DE093EB57930}" destId="{5D44469B-2722-40A1-BBA0-D34A286A69D6}" srcOrd="0" destOrd="0" parTransId="{03A24040-3560-4388-BD21-A299146DD0A1}" sibTransId="{D2465D3F-19AA-4F2B-B5F8-8677F57C5F36}"/>
    <dgm:cxn modelId="{1CDFE2B7-7531-4834-8035-0FB93457E4E9}" srcId="{BDF3236D-23E6-4CB1-B8BA-44B0D83D685A}" destId="{03F7B790-1E98-463C-A6D9-D1E3896D9A5B}" srcOrd="2" destOrd="0" parTransId="{4042E06B-BA7A-4EC1-95E1-7B3EB55F2F73}" sibTransId="{3C2EAEED-5220-455C-A4D2-7B6226F0038B}"/>
    <dgm:cxn modelId="{68EC30E2-0A7F-4B9A-AB78-F566D3EFF832}" srcId="{BDF3236D-23E6-4CB1-B8BA-44B0D83D685A}" destId="{36E23D1E-C281-42CE-876A-0D01C29BFC57}" srcOrd="0" destOrd="0" parTransId="{E9A61F9E-3CEA-48DC-8C13-637ED29E9971}" sibTransId="{5AC0FE1D-4E9E-48F5-B1D9-12215DE7A72C}"/>
    <dgm:cxn modelId="{049F91F0-785E-4052-82BC-515B9A0F5A81}" type="presOf" srcId="{03F7B790-1E98-463C-A6D9-D1E3896D9A5B}" destId="{399E3366-5957-47CB-A938-57A31A7AD82A}" srcOrd="0" destOrd="0" presId="urn:microsoft.com/office/officeart/2016/7/layout/VerticalSolidActionList"/>
    <dgm:cxn modelId="{2D3B0377-8660-4049-82F4-97E0A3B72590}" type="presParOf" srcId="{BA9C86E6-6632-4214-9B8C-772BAE02D645}" destId="{9A25BB10-CA2B-4A85-9E44-EE6059738AD6}" srcOrd="0" destOrd="0" presId="urn:microsoft.com/office/officeart/2016/7/layout/VerticalSolidActionList"/>
    <dgm:cxn modelId="{8380BAD5-BA76-451C-90CA-3DD05ED86BD6}" type="presParOf" srcId="{9A25BB10-CA2B-4A85-9E44-EE6059738AD6}" destId="{58CF16D0-8947-4B25-8956-5FA5D9FCD31A}" srcOrd="0" destOrd="0" presId="urn:microsoft.com/office/officeart/2016/7/layout/VerticalSolidActionList"/>
    <dgm:cxn modelId="{06A453FE-4BC2-4293-A338-4FDD46BF77F2}" type="presParOf" srcId="{9A25BB10-CA2B-4A85-9E44-EE6059738AD6}" destId="{52201BD5-998E-44EB-9D5C-67DA6AB44AE9}" srcOrd="1" destOrd="0" presId="urn:microsoft.com/office/officeart/2016/7/layout/VerticalSolidActionList"/>
    <dgm:cxn modelId="{68EA64E9-EE42-4381-B298-C1FEE5A1C807}" type="presParOf" srcId="{BA9C86E6-6632-4214-9B8C-772BAE02D645}" destId="{0C1B0CA9-D778-4376-8D51-40BD4E98BEB2}" srcOrd="1" destOrd="0" presId="urn:microsoft.com/office/officeart/2016/7/layout/VerticalSolidActionList"/>
    <dgm:cxn modelId="{5029F454-3062-41E9-B469-F720B67E17CC}" type="presParOf" srcId="{BA9C86E6-6632-4214-9B8C-772BAE02D645}" destId="{56C489FC-B500-428C-8330-AA662087549B}" srcOrd="2" destOrd="0" presId="urn:microsoft.com/office/officeart/2016/7/layout/VerticalSolidActionList"/>
    <dgm:cxn modelId="{A7C3B517-213D-46C9-BA7D-6F4CB3C03E92}" type="presParOf" srcId="{56C489FC-B500-428C-8330-AA662087549B}" destId="{4C4F4C99-682C-4E9C-A158-CF9A4FF47BD4}" srcOrd="0" destOrd="0" presId="urn:microsoft.com/office/officeart/2016/7/layout/VerticalSolidActionList"/>
    <dgm:cxn modelId="{BF672146-3CF3-43CE-8775-01BD91797928}" type="presParOf" srcId="{56C489FC-B500-428C-8330-AA662087549B}" destId="{5E4DF944-1688-4AAE-BAE0-07A71010639E}" srcOrd="1" destOrd="0" presId="urn:microsoft.com/office/officeart/2016/7/layout/VerticalSolidActionList"/>
    <dgm:cxn modelId="{A40FD20E-5E05-4447-B1F5-06C3ECE763BC}" type="presParOf" srcId="{BA9C86E6-6632-4214-9B8C-772BAE02D645}" destId="{512C8CB0-EEC2-402F-85FB-A0D54641CC9F}" srcOrd="3" destOrd="0" presId="urn:microsoft.com/office/officeart/2016/7/layout/VerticalSolidActionList"/>
    <dgm:cxn modelId="{74FF09EA-CE1E-4CE8-900B-0F7153C59D7C}" type="presParOf" srcId="{BA9C86E6-6632-4214-9B8C-772BAE02D645}" destId="{ACA5EF88-C2D2-4442-8741-959932ADA72E}" srcOrd="4" destOrd="0" presId="urn:microsoft.com/office/officeart/2016/7/layout/VerticalSolidActionList"/>
    <dgm:cxn modelId="{7B545EF1-2CD9-46B2-9CC4-0F7C89BABFFD}" type="presParOf" srcId="{ACA5EF88-C2D2-4442-8741-959932ADA72E}" destId="{399E3366-5957-47CB-A938-57A31A7AD82A}" srcOrd="0" destOrd="0" presId="urn:microsoft.com/office/officeart/2016/7/layout/VerticalSolidActionList"/>
    <dgm:cxn modelId="{115EE210-299C-46CC-8915-7888A3242985}" type="presParOf" srcId="{ACA5EF88-C2D2-4442-8741-959932ADA72E}" destId="{283836E0-1C84-4074-B718-7C9208C98FA6}"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201BD5-998E-44EB-9D5C-67DA6AB44AE9}">
      <dsp:nvSpPr>
        <dsp:cNvPr id="0" name=""/>
        <dsp:cNvSpPr/>
      </dsp:nvSpPr>
      <dsp:spPr>
        <a:xfrm>
          <a:off x="1200311" y="0"/>
          <a:ext cx="4801247" cy="1367675"/>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3158" tIns="347390" rIns="93158" bIns="347390" numCol="1" spcCol="1270" anchor="ctr" anchorCtr="0">
          <a:noAutofit/>
        </a:bodyPr>
        <a:lstStyle/>
        <a:p>
          <a:pPr marL="0" lvl="0" indent="0" algn="l" defTabSz="844550">
            <a:lnSpc>
              <a:spcPct val="90000"/>
            </a:lnSpc>
            <a:spcBef>
              <a:spcPct val="0"/>
            </a:spcBef>
            <a:spcAft>
              <a:spcPct val="35000"/>
            </a:spcAft>
            <a:buNone/>
          </a:pPr>
          <a:r>
            <a:rPr lang="en-US" sz="1900" kern="1200"/>
            <a:t>Community Education &amp; Family Safety Plan Preparation</a:t>
          </a:r>
        </a:p>
      </dsp:txBody>
      <dsp:txXfrm>
        <a:off x="1200311" y="0"/>
        <a:ext cx="4801247" cy="1367675"/>
      </dsp:txXfrm>
    </dsp:sp>
    <dsp:sp modelId="{58CF16D0-8947-4B25-8956-5FA5D9FCD31A}">
      <dsp:nvSpPr>
        <dsp:cNvPr id="0" name=""/>
        <dsp:cNvSpPr/>
      </dsp:nvSpPr>
      <dsp:spPr>
        <a:xfrm>
          <a:off x="0" y="1334"/>
          <a:ext cx="1200311" cy="136767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516" tIns="135096" rIns="63516" bIns="135096" numCol="1" spcCol="1270" anchor="ctr" anchorCtr="0">
          <a:noAutofit/>
        </a:bodyPr>
        <a:lstStyle/>
        <a:p>
          <a:pPr marL="0" lvl="0" indent="0" algn="ctr" defTabSz="1066800">
            <a:lnSpc>
              <a:spcPct val="90000"/>
            </a:lnSpc>
            <a:spcBef>
              <a:spcPct val="0"/>
            </a:spcBef>
            <a:spcAft>
              <a:spcPct val="35000"/>
            </a:spcAft>
            <a:buNone/>
          </a:pPr>
          <a:r>
            <a:rPr lang="en-US" sz="2400" kern="1200"/>
            <a:t>Tier I</a:t>
          </a:r>
        </a:p>
      </dsp:txBody>
      <dsp:txXfrm>
        <a:off x="0" y="1334"/>
        <a:ext cx="1200311" cy="1367675"/>
      </dsp:txXfrm>
    </dsp:sp>
    <dsp:sp modelId="{5E4DF944-1688-4AAE-BAE0-07A71010639E}">
      <dsp:nvSpPr>
        <dsp:cNvPr id="0" name=""/>
        <dsp:cNvSpPr/>
      </dsp:nvSpPr>
      <dsp:spPr>
        <a:xfrm>
          <a:off x="1200311" y="1451070"/>
          <a:ext cx="4801247" cy="1367675"/>
        </a:xfrm>
        <a:prstGeom prst="rect">
          <a:avLst/>
        </a:prstGeom>
        <a:solidFill>
          <a:schemeClr val="accent2">
            <a:tint val="40000"/>
            <a:alpha val="90000"/>
            <a:hueOff val="4012681"/>
            <a:satOff val="-19267"/>
            <a:lumOff val="-1803"/>
            <a:alphaOff val="0"/>
          </a:schemeClr>
        </a:solidFill>
        <a:ln w="6350" cap="flat" cmpd="sng" algn="ctr">
          <a:solidFill>
            <a:schemeClr val="accent2">
              <a:tint val="40000"/>
              <a:alpha val="90000"/>
              <a:hueOff val="4012681"/>
              <a:satOff val="-19267"/>
              <a:lumOff val="-1803"/>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3158" tIns="347390" rIns="93158" bIns="347390" numCol="1" spcCol="1270" anchor="ctr" anchorCtr="0">
          <a:noAutofit/>
        </a:bodyPr>
        <a:lstStyle/>
        <a:p>
          <a:pPr marL="0" lvl="0" indent="0" algn="l" defTabSz="844550">
            <a:lnSpc>
              <a:spcPct val="90000"/>
            </a:lnSpc>
            <a:spcBef>
              <a:spcPct val="0"/>
            </a:spcBef>
            <a:spcAft>
              <a:spcPct val="35000"/>
            </a:spcAft>
            <a:buNone/>
          </a:pPr>
          <a:r>
            <a:rPr lang="en-US" sz="1900" kern="1200"/>
            <a:t>Legal Screenings and Representation for those with feasible claims </a:t>
          </a:r>
        </a:p>
      </dsp:txBody>
      <dsp:txXfrm>
        <a:off x="1200311" y="1451070"/>
        <a:ext cx="4801247" cy="1367675"/>
      </dsp:txXfrm>
    </dsp:sp>
    <dsp:sp modelId="{4C4F4C99-682C-4E9C-A158-CF9A4FF47BD4}">
      <dsp:nvSpPr>
        <dsp:cNvPr id="0" name=""/>
        <dsp:cNvSpPr/>
      </dsp:nvSpPr>
      <dsp:spPr>
        <a:xfrm>
          <a:off x="0" y="1451070"/>
          <a:ext cx="1200311" cy="1367675"/>
        </a:xfrm>
        <a:prstGeom prst="rect">
          <a:avLst/>
        </a:prstGeom>
        <a:gradFill rotWithShape="0">
          <a:gsLst>
            <a:gs pos="0">
              <a:schemeClr val="accent2">
                <a:hueOff val="4302446"/>
                <a:satOff val="-17181"/>
                <a:lumOff val="-3726"/>
                <a:alphaOff val="0"/>
                <a:satMod val="103000"/>
                <a:lumMod val="102000"/>
                <a:tint val="94000"/>
              </a:schemeClr>
            </a:gs>
            <a:gs pos="50000">
              <a:schemeClr val="accent2">
                <a:hueOff val="4302446"/>
                <a:satOff val="-17181"/>
                <a:lumOff val="-3726"/>
                <a:alphaOff val="0"/>
                <a:satMod val="110000"/>
                <a:lumMod val="100000"/>
                <a:shade val="100000"/>
              </a:schemeClr>
            </a:gs>
            <a:gs pos="100000">
              <a:schemeClr val="accent2">
                <a:hueOff val="4302446"/>
                <a:satOff val="-17181"/>
                <a:lumOff val="-3726"/>
                <a:alphaOff val="0"/>
                <a:lumMod val="99000"/>
                <a:satMod val="120000"/>
                <a:shade val="78000"/>
              </a:schemeClr>
            </a:gs>
          </a:gsLst>
          <a:lin ang="5400000" scaled="0"/>
        </a:gradFill>
        <a:ln w="6350" cap="flat" cmpd="sng" algn="ctr">
          <a:solidFill>
            <a:schemeClr val="accent2">
              <a:hueOff val="4302446"/>
              <a:satOff val="-17181"/>
              <a:lumOff val="-372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516" tIns="135096" rIns="63516" bIns="135096" numCol="1" spcCol="1270" anchor="ctr" anchorCtr="0">
          <a:noAutofit/>
        </a:bodyPr>
        <a:lstStyle/>
        <a:p>
          <a:pPr marL="0" lvl="0" indent="0" algn="ctr" defTabSz="1066800">
            <a:lnSpc>
              <a:spcPct val="90000"/>
            </a:lnSpc>
            <a:spcBef>
              <a:spcPct val="0"/>
            </a:spcBef>
            <a:spcAft>
              <a:spcPct val="35000"/>
            </a:spcAft>
            <a:buNone/>
          </a:pPr>
          <a:r>
            <a:rPr lang="en-US" sz="2400" kern="1200"/>
            <a:t>Tier II</a:t>
          </a:r>
        </a:p>
      </dsp:txBody>
      <dsp:txXfrm>
        <a:off x="0" y="1451070"/>
        <a:ext cx="1200311" cy="1367675"/>
      </dsp:txXfrm>
    </dsp:sp>
    <dsp:sp modelId="{283836E0-1C84-4074-B718-7C9208C98FA6}">
      <dsp:nvSpPr>
        <dsp:cNvPr id="0" name=""/>
        <dsp:cNvSpPr/>
      </dsp:nvSpPr>
      <dsp:spPr>
        <a:xfrm>
          <a:off x="1200311" y="2900806"/>
          <a:ext cx="4801247" cy="1367675"/>
        </a:xfrm>
        <a:prstGeom prst="rect">
          <a:avLst/>
        </a:prstGeom>
        <a:solidFill>
          <a:schemeClr val="accent2">
            <a:tint val="40000"/>
            <a:alpha val="90000"/>
            <a:hueOff val="8025362"/>
            <a:satOff val="-38535"/>
            <a:lumOff val="-3606"/>
            <a:alphaOff val="0"/>
          </a:schemeClr>
        </a:solidFill>
        <a:ln w="6350" cap="flat" cmpd="sng" algn="ctr">
          <a:solidFill>
            <a:schemeClr val="accent2">
              <a:tint val="40000"/>
              <a:alpha val="90000"/>
              <a:hueOff val="8025362"/>
              <a:satOff val="-38535"/>
              <a:lumOff val="-3606"/>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3158" tIns="347390" rIns="93158" bIns="347390" numCol="1" spcCol="1270" anchor="ctr" anchorCtr="0">
          <a:noAutofit/>
        </a:bodyPr>
        <a:lstStyle/>
        <a:p>
          <a:pPr marL="0" lvl="0" indent="0" algn="l" defTabSz="844550">
            <a:lnSpc>
              <a:spcPct val="90000"/>
            </a:lnSpc>
            <a:spcBef>
              <a:spcPct val="0"/>
            </a:spcBef>
            <a:spcAft>
              <a:spcPct val="35000"/>
            </a:spcAft>
            <a:buNone/>
          </a:pPr>
          <a:r>
            <a:rPr lang="en-US" sz="1900" kern="1200"/>
            <a:t>Deportation Defense for Families Unable to Afford an Attorney and Family Support </a:t>
          </a:r>
        </a:p>
      </dsp:txBody>
      <dsp:txXfrm>
        <a:off x="1200311" y="2900806"/>
        <a:ext cx="4801247" cy="1367675"/>
      </dsp:txXfrm>
    </dsp:sp>
    <dsp:sp modelId="{399E3366-5957-47CB-A938-57A31A7AD82A}">
      <dsp:nvSpPr>
        <dsp:cNvPr id="0" name=""/>
        <dsp:cNvSpPr/>
      </dsp:nvSpPr>
      <dsp:spPr>
        <a:xfrm>
          <a:off x="0" y="2900806"/>
          <a:ext cx="1200311" cy="1367675"/>
        </a:xfrm>
        <a:prstGeom prst="rect">
          <a:avLst/>
        </a:prstGeom>
        <a:gradFill rotWithShape="0">
          <a:gsLst>
            <a:gs pos="0">
              <a:schemeClr val="accent2">
                <a:hueOff val="8604891"/>
                <a:satOff val="-34363"/>
                <a:lumOff val="-7451"/>
                <a:alphaOff val="0"/>
                <a:satMod val="103000"/>
                <a:lumMod val="102000"/>
                <a:tint val="94000"/>
              </a:schemeClr>
            </a:gs>
            <a:gs pos="50000">
              <a:schemeClr val="accent2">
                <a:hueOff val="8604891"/>
                <a:satOff val="-34363"/>
                <a:lumOff val="-7451"/>
                <a:alphaOff val="0"/>
                <a:satMod val="110000"/>
                <a:lumMod val="100000"/>
                <a:shade val="100000"/>
              </a:schemeClr>
            </a:gs>
            <a:gs pos="100000">
              <a:schemeClr val="accent2">
                <a:hueOff val="8604891"/>
                <a:satOff val="-34363"/>
                <a:lumOff val="-7451"/>
                <a:alphaOff val="0"/>
                <a:lumMod val="99000"/>
                <a:satMod val="120000"/>
                <a:shade val="78000"/>
              </a:schemeClr>
            </a:gs>
          </a:gsLst>
          <a:lin ang="5400000" scaled="0"/>
        </a:gradFill>
        <a:ln w="6350" cap="flat" cmpd="sng" algn="ctr">
          <a:solidFill>
            <a:schemeClr val="accent2">
              <a:hueOff val="8604891"/>
              <a:satOff val="-34363"/>
              <a:lumOff val="-745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516" tIns="135096" rIns="63516" bIns="135096" numCol="1" spcCol="1270" anchor="ctr" anchorCtr="0">
          <a:noAutofit/>
        </a:bodyPr>
        <a:lstStyle/>
        <a:p>
          <a:pPr marL="0" lvl="0" indent="0" algn="ctr" defTabSz="1066800">
            <a:lnSpc>
              <a:spcPct val="90000"/>
            </a:lnSpc>
            <a:spcBef>
              <a:spcPct val="0"/>
            </a:spcBef>
            <a:spcAft>
              <a:spcPct val="35000"/>
            </a:spcAft>
            <a:buNone/>
          </a:pPr>
          <a:r>
            <a:rPr lang="en-US" sz="2400" kern="1200"/>
            <a:t>Tier III</a:t>
          </a:r>
        </a:p>
      </dsp:txBody>
      <dsp:txXfrm>
        <a:off x="0" y="2900806"/>
        <a:ext cx="1200311" cy="1367675"/>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139D79-AC40-497E-AED2-8797A2624721}" type="datetimeFigureOut">
              <a:rPr lang="en-US" smtClean="0"/>
              <a:t>7/21/2026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E684A0-096C-4D93-AB60-1EF56F819335}" type="slidenum">
              <a:rPr lang="en-US" smtClean="0"/>
              <a:t>‹#›</a:t>
            </a:fld>
            <a:endParaRPr lang="en-US"/>
          </a:p>
        </p:txBody>
      </p:sp>
    </p:spTree>
    <p:extLst>
      <p:ext uri="{BB962C8B-B14F-4D97-AF65-F5344CB8AC3E}">
        <p14:creationId xmlns:p14="http://schemas.microsoft.com/office/powerpoint/2010/main" val="1656576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BE684A0-096C-4D93-AB60-1EF56F819335}" type="slidenum">
              <a:rPr lang="en-US" smtClean="0"/>
              <a:t>1</a:t>
            </a:fld>
            <a:endParaRPr lang="en-US"/>
          </a:p>
        </p:txBody>
      </p:sp>
    </p:spTree>
    <p:extLst>
      <p:ext uri="{BB962C8B-B14F-4D97-AF65-F5344CB8AC3E}">
        <p14:creationId xmlns:p14="http://schemas.microsoft.com/office/powerpoint/2010/main" val="3162011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BE684A0-096C-4D93-AB60-1EF56F819335}" type="slidenum">
              <a:rPr lang="en-US" smtClean="0"/>
              <a:t>6</a:t>
            </a:fld>
            <a:endParaRPr lang="en-US"/>
          </a:p>
        </p:txBody>
      </p:sp>
    </p:spTree>
    <p:extLst>
      <p:ext uri="{BB962C8B-B14F-4D97-AF65-F5344CB8AC3E}">
        <p14:creationId xmlns:p14="http://schemas.microsoft.com/office/powerpoint/2010/main" val="16233299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51A4182-6276-41ED-8EAF-0C6A4D8FF0A8}"/>
              </a:ext>
              <a:ext uri="{C183D7F6-B498-43B3-948B-1728B52AA6E4}">
                <adec:decorative xmlns:adec="http://schemas.microsoft.com/office/drawing/2017/decorative" val="1"/>
              </a:ext>
            </a:extLst>
          </p:cNvPr>
          <p:cNvSpPr/>
          <p:nvPr userDrawn="1"/>
        </p:nvSpPr>
        <p:spPr>
          <a:xfrm>
            <a:off x="0" y="0"/>
            <a:ext cx="12192000" cy="6099048"/>
          </a:xfrm>
          <a:prstGeom prst="rect">
            <a:avLst/>
          </a:prstGeom>
          <a:gradFill>
            <a:gsLst>
              <a:gs pos="0">
                <a:srgbClr val="FCB826"/>
              </a:gs>
              <a:gs pos="100000">
                <a:srgbClr val="FFECC3"/>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7" name="Rectangle 6">
            <a:extLst>
              <a:ext uri="{FF2B5EF4-FFF2-40B4-BE49-F238E27FC236}">
                <a16:creationId xmlns:a16="http://schemas.microsoft.com/office/drawing/2014/main" id="{EF4B644F-A23D-409C-9540-B41AC18DB546}"/>
              </a:ext>
              <a:ext uri="{C183D7F6-B498-43B3-948B-1728B52AA6E4}">
                <adec:decorative xmlns:adec="http://schemas.microsoft.com/office/drawing/2017/decorative" val="1"/>
              </a:ext>
            </a:extLst>
          </p:cNvPr>
          <p:cNvSpPr/>
          <p:nvPr userDrawn="1"/>
        </p:nvSpPr>
        <p:spPr>
          <a:xfrm>
            <a:off x="0" y="0"/>
            <a:ext cx="5334003" cy="61756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470AF812-9F51-0D2C-2EA5-A8D6DA66275F}"/>
              </a:ext>
            </a:extLst>
          </p:cNvPr>
          <p:cNvSpPr>
            <a:spLocks noGrp="1"/>
          </p:cNvSpPr>
          <p:nvPr>
            <p:ph type="title"/>
          </p:nvPr>
        </p:nvSpPr>
        <p:spPr>
          <a:xfrm>
            <a:off x="758952" y="841248"/>
            <a:ext cx="4114800" cy="2456395"/>
          </a:xfrm>
        </p:spPr>
        <p:txBody>
          <a:bodyPr anchor="ctr">
            <a:normAutofit/>
          </a:bodyPr>
          <a:lstStyle>
            <a:lvl1pPr>
              <a:defRPr sz="4400"/>
            </a:lvl1pPr>
          </a:lstStyle>
          <a:p>
            <a:r>
              <a:rPr lang="en-US"/>
              <a:t>Click to edit Master title style</a:t>
            </a:r>
          </a:p>
        </p:txBody>
      </p:sp>
      <p:sp>
        <p:nvSpPr>
          <p:cNvPr id="9" name="Subtitle 19">
            <a:extLst>
              <a:ext uri="{FF2B5EF4-FFF2-40B4-BE49-F238E27FC236}">
                <a16:creationId xmlns:a16="http://schemas.microsoft.com/office/drawing/2014/main" id="{E8F46CAD-D4FF-4BBC-937E-CBBD034A180B}"/>
              </a:ext>
            </a:extLst>
          </p:cNvPr>
          <p:cNvSpPr>
            <a:spLocks noGrp="1"/>
          </p:cNvSpPr>
          <p:nvPr>
            <p:ph type="subTitle" idx="1" hasCustomPrompt="1"/>
          </p:nvPr>
        </p:nvSpPr>
        <p:spPr>
          <a:xfrm>
            <a:off x="746805" y="3522982"/>
            <a:ext cx="4123899" cy="553720"/>
          </a:xfrm>
        </p:spPr>
        <p:txBody>
          <a:bodyPr>
            <a:normAutofit/>
          </a:bodyPr>
          <a:lstStyle>
            <a:lvl1pPr marL="0" indent="0">
              <a:buNone/>
              <a:defRPr sz="2400"/>
            </a:lvl1pPr>
          </a:lstStyle>
          <a:p>
            <a:pPr algn="l"/>
            <a:r>
              <a:rPr lang="en-US"/>
              <a:t>Click to add subtitle</a:t>
            </a:r>
          </a:p>
        </p:txBody>
      </p:sp>
      <p:sp>
        <p:nvSpPr>
          <p:cNvPr id="15" name="Picture Placeholder 14">
            <a:extLst>
              <a:ext uri="{FF2B5EF4-FFF2-40B4-BE49-F238E27FC236}">
                <a16:creationId xmlns:a16="http://schemas.microsoft.com/office/drawing/2014/main" id="{A2750E7C-D01B-4533-A0B8-2E7EF2B168DC}"/>
              </a:ext>
            </a:extLst>
          </p:cNvPr>
          <p:cNvSpPr>
            <a:spLocks noGrp="1"/>
          </p:cNvSpPr>
          <p:nvPr>
            <p:ph type="pic" sz="quarter" idx="13"/>
          </p:nvPr>
        </p:nvSpPr>
        <p:spPr>
          <a:xfrm>
            <a:off x="5330952" y="754711"/>
            <a:ext cx="6099048" cy="5340096"/>
          </a:xfrm>
          <a:solidFill>
            <a:schemeClr val="accent6"/>
          </a:solidFill>
        </p:spPr>
        <p:txBody>
          <a:bodyPr/>
          <a:lstStyle/>
          <a:p>
            <a:r>
              <a:rPr lang="en-US"/>
              <a:t>Click icon to add picture</a:t>
            </a:r>
          </a:p>
        </p:txBody>
      </p:sp>
      <p:pic>
        <p:nvPicPr>
          <p:cNvPr id="13" name="Picture 12" descr="Baltimore City Hall">
            <a:extLst>
              <a:ext uri="{FF2B5EF4-FFF2-40B4-BE49-F238E27FC236}">
                <a16:creationId xmlns:a16="http://schemas.microsoft.com/office/drawing/2014/main" id="{AB9EF369-50A2-191F-1A4E-48FBC6125D14}"/>
              </a:ext>
            </a:extLst>
          </p:cNvPr>
          <p:cNvPicPr>
            <a:picLocks noChangeAspect="1"/>
          </p:cNvPicPr>
          <p:nvPr userDrawn="1"/>
        </p:nvPicPr>
        <p:blipFill>
          <a:blip r:embed="rId2"/>
          <a:srcRect l="9451" r="14604"/>
          <a:stretch>
            <a:fillRect/>
          </a:stretch>
        </p:blipFill>
        <p:spPr>
          <a:xfrm>
            <a:off x="5330953" y="742267"/>
            <a:ext cx="6099048" cy="5352540"/>
          </a:xfrm>
          <a:prstGeom prst="rect">
            <a:avLst/>
          </a:prstGeom>
        </p:spPr>
      </p:pic>
      <p:pic>
        <p:nvPicPr>
          <p:cNvPr id="16" name="Picture 15" descr="Logo&#10;&#10;AI-generated content may be incorrect.">
            <a:extLst>
              <a:ext uri="{FF2B5EF4-FFF2-40B4-BE49-F238E27FC236}">
                <a16:creationId xmlns:a16="http://schemas.microsoft.com/office/drawing/2014/main" id="{63594BAA-AA18-5204-5C10-6D5C93A84572}"/>
              </a:ext>
            </a:extLst>
          </p:cNvPr>
          <p:cNvPicPr>
            <a:picLocks noChangeAspect="1"/>
          </p:cNvPicPr>
          <p:nvPr userDrawn="1"/>
        </p:nvPicPr>
        <p:blipFill>
          <a:blip r:embed="rId3"/>
          <a:stretch>
            <a:fillRect/>
          </a:stretch>
        </p:blipFill>
        <p:spPr>
          <a:xfrm>
            <a:off x="746805" y="4302041"/>
            <a:ext cx="4126947" cy="1792766"/>
          </a:xfrm>
          <a:prstGeom prst="rect">
            <a:avLst/>
          </a:prstGeom>
        </p:spPr>
      </p:pic>
    </p:spTree>
    <p:extLst>
      <p:ext uri="{BB962C8B-B14F-4D97-AF65-F5344CB8AC3E}">
        <p14:creationId xmlns:p14="http://schemas.microsoft.com/office/powerpoint/2010/main" val="1262429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FAC5ABB9-3EAC-446C-B128-CFDB09B2476A}"/>
              </a:ext>
              <a:ext uri="{C183D7F6-B498-43B3-948B-1728B52AA6E4}">
                <adec:decorative xmlns:adec="http://schemas.microsoft.com/office/drawing/2017/decorative" val="1"/>
              </a:ext>
            </a:extLst>
          </p:cNvPr>
          <p:cNvSpPr/>
          <p:nvPr userDrawn="1"/>
        </p:nvSpPr>
        <p:spPr>
          <a:xfrm>
            <a:off x="0" y="2"/>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 name="Rectangle 5">
            <a:extLst>
              <a:ext uri="{FF2B5EF4-FFF2-40B4-BE49-F238E27FC236}">
                <a16:creationId xmlns:a16="http://schemas.microsoft.com/office/drawing/2014/main" id="{70DED2D7-7BC9-473D-8241-8289B5821CF4}"/>
              </a:ext>
              <a:ext uri="{C183D7F6-B498-43B3-948B-1728B52AA6E4}">
                <adec:decorative xmlns:adec="http://schemas.microsoft.com/office/drawing/2017/decorative" val="1"/>
              </a:ext>
            </a:extLst>
          </p:cNvPr>
          <p:cNvSpPr/>
          <p:nvPr userDrawn="1"/>
        </p:nvSpPr>
        <p:spPr>
          <a:xfrm>
            <a:off x="0" y="0"/>
            <a:ext cx="12192000" cy="6858001"/>
          </a:xfrm>
          <a:prstGeom prst="rect">
            <a:avLst/>
          </a:prstGeom>
          <a:gradFill>
            <a:gsLst>
              <a:gs pos="0">
                <a:srgbClr val="FCB826"/>
              </a:gs>
              <a:gs pos="100000">
                <a:srgbClr val="FFECC3"/>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7" name="Rectangle 6">
            <a:extLst>
              <a:ext uri="{FF2B5EF4-FFF2-40B4-BE49-F238E27FC236}">
                <a16:creationId xmlns:a16="http://schemas.microsoft.com/office/drawing/2014/main" id="{19C2616F-4436-4A60-BB08-54EC762C53BE}"/>
              </a:ext>
              <a:ext uri="{C183D7F6-B498-43B3-948B-1728B52AA6E4}">
                <adec:decorative xmlns:adec="http://schemas.microsoft.com/office/drawing/2017/decorative" val="1"/>
              </a:ext>
            </a:extLst>
          </p:cNvPr>
          <p:cNvSpPr/>
          <p:nvPr userDrawn="1"/>
        </p:nvSpPr>
        <p:spPr>
          <a:xfrm>
            <a:off x="0" y="762001"/>
            <a:ext cx="12192000" cy="6095999"/>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 name="Title 8">
            <a:extLst>
              <a:ext uri="{FF2B5EF4-FFF2-40B4-BE49-F238E27FC236}">
                <a16:creationId xmlns:a16="http://schemas.microsoft.com/office/drawing/2014/main" id="{62A5B690-D47A-166B-0BEE-8CDC1BB59826}"/>
              </a:ext>
            </a:extLst>
          </p:cNvPr>
          <p:cNvSpPr>
            <a:spLocks noGrp="1"/>
          </p:cNvSpPr>
          <p:nvPr>
            <p:ph type="title"/>
          </p:nvPr>
        </p:nvSpPr>
        <p:spPr>
          <a:xfrm>
            <a:off x="758952" y="1517904"/>
            <a:ext cx="4114800" cy="4572000"/>
          </a:xfrm>
        </p:spPr>
        <p:txBody>
          <a:bodyPr>
            <a:normAutofit/>
          </a:bodyPr>
          <a:lstStyle>
            <a:lvl1pPr>
              <a:defRPr sz="3200"/>
            </a:lvl1pPr>
          </a:lstStyle>
          <a:p>
            <a:r>
              <a:rPr lang="en-US"/>
              <a:t>Click to edit Master title style</a:t>
            </a:r>
          </a:p>
        </p:txBody>
      </p:sp>
      <p:sp>
        <p:nvSpPr>
          <p:cNvPr id="11" name="Content Placeholder 10">
            <a:extLst>
              <a:ext uri="{FF2B5EF4-FFF2-40B4-BE49-F238E27FC236}">
                <a16:creationId xmlns:a16="http://schemas.microsoft.com/office/drawing/2014/main" id="{D99B7A4E-1E73-5148-8EF4-5232DBEAFE0B}"/>
              </a:ext>
            </a:extLst>
          </p:cNvPr>
          <p:cNvSpPr>
            <a:spLocks noGrp="1"/>
          </p:cNvSpPr>
          <p:nvPr>
            <p:ph sz="quarter" idx="13"/>
          </p:nvPr>
        </p:nvSpPr>
        <p:spPr>
          <a:xfrm>
            <a:off x="6096000" y="1517904"/>
            <a:ext cx="5212080" cy="4572000"/>
          </a:xfrm>
        </p:spPr>
        <p:txBody>
          <a:bodyPr/>
          <a:lstStyle>
            <a:lvl1pPr marL="0" indent="0">
              <a:lnSpc>
                <a:spcPct val="150000"/>
              </a:lnSpc>
              <a:spcBef>
                <a:spcPts val="0"/>
              </a:spcBef>
              <a:spcAft>
                <a:spcPts val="1000"/>
              </a:spcAft>
              <a:buNone/>
              <a:defRPr sz="2400"/>
            </a:lvl1pPr>
            <a:lvl2pPr>
              <a:defRPr sz="18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a:xfrm>
            <a:off x="758952" y="6400800"/>
            <a:ext cx="6099048" cy="365125"/>
          </a:xfrm>
          <a:prstGeom prst="rect">
            <a:avLst/>
          </a:prstGeom>
        </p:spPr>
        <p:txBody>
          <a:bodyPr/>
          <a:lstStyle>
            <a:lvl1pPr>
              <a:defRPr sz="1200">
                <a:latin typeface="Raleway" pitchFamily="2"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a:xfrm>
            <a:off x="8683752" y="6400799"/>
            <a:ext cx="1865376" cy="365125"/>
          </a:xfrm>
        </p:spPr>
        <p:txBody>
          <a:bodyPr/>
          <a:lstStyle>
            <a:lvl1pPr>
              <a:defRPr sz="1200">
                <a:latin typeface="Raleway" pitchFamily="2"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Raleway" pitchFamily="2" charset="0"/>
                <a:ea typeface="+mn-ea"/>
                <a:cs typeface="+mn-cs"/>
              </a:rPr>
              <a:t>3/1/20XX</a:t>
            </a:r>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a:xfrm>
            <a:off x="10777728" y="6400799"/>
            <a:ext cx="530352" cy="365125"/>
          </a:xfrm>
        </p:spPr>
        <p:txBody>
          <a:bodyPr/>
          <a:lstStyle>
            <a:lvl1pPr>
              <a:defRPr sz="1200">
                <a:latin typeface="Raleway" pitchFamily="2"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200" b="1" i="0" u="none" strike="noStrike" kern="1200" cap="none" spc="0" normalizeH="0" baseline="0" noProof="0" smtClean="0">
                <a:ln>
                  <a:noFill/>
                </a:ln>
                <a:solidFill>
                  <a:prstClr val="black"/>
                </a:solidFill>
                <a:effectLst/>
                <a:uLnTx/>
                <a:uFillTx/>
                <a:latin typeface="Raleway"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12" name="Picture 11">
            <a:extLst>
              <a:ext uri="{FF2B5EF4-FFF2-40B4-BE49-F238E27FC236}">
                <a16:creationId xmlns:a16="http://schemas.microsoft.com/office/drawing/2014/main" id="{C6898750-6316-642A-784A-DDD315708FEE}"/>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2461374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with subtitl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51A4182-6276-41ED-8EAF-0C6A4D8FF0A8}"/>
              </a:ext>
              <a:ext uri="{C183D7F6-B498-43B3-948B-1728B52AA6E4}">
                <adec:decorative xmlns:adec="http://schemas.microsoft.com/office/drawing/2017/decorative" val="1"/>
              </a:ext>
            </a:extLst>
          </p:cNvPr>
          <p:cNvSpPr/>
          <p:nvPr userDrawn="1"/>
        </p:nvSpPr>
        <p:spPr>
          <a:xfrm>
            <a:off x="0" y="0"/>
            <a:ext cx="12192000" cy="6099048"/>
          </a:xfrm>
          <a:prstGeom prst="rect">
            <a:avLst/>
          </a:prstGeom>
          <a:gradFill>
            <a:gsLst>
              <a:gs pos="0">
                <a:srgbClr val="FCB826"/>
              </a:gs>
              <a:gs pos="100000">
                <a:srgbClr val="FFECC3"/>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7" name="Rectangle 6">
            <a:extLst>
              <a:ext uri="{FF2B5EF4-FFF2-40B4-BE49-F238E27FC236}">
                <a16:creationId xmlns:a16="http://schemas.microsoft.com/office/drawing/2014/main" id="{EF4B644F-A23D-409C-9540-B41AC18DB546}"/>
              </a:ext>
              <a:ext uri="{C183D7F6-B498-43B3-948B-1728B52AA6E4}">
                <adec:decorative xmlns:adec="http://schemas.microsoft.com/office/drawing/2017/decorative" val="1"/>
              </a:ext>
            </a:extLst>
          </p:cNvPr>
          <p:cNvSpPr/>
          <p:nvPr userDrawn="1"/>
        </p:nvSpPr>
        <p:spPr>
          <a:xfrm>
            <a:off x="6857997" y="0"/>
            <a:ext cx="5334003" cy="61756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85C320B4-1D6E-D480-A44F-13517DFF7CF5}"/>
              </a:ext>
            </a:extLst>
          </p:cNvPr>
          <p:cNvSpPr>
            <a:spLocks noGrp="1"/>
          </p:cNvSpPr>
          <p:nvPr>
            <p:ph type="title"/>
          </p:nvPr>
        </p:nvSpPr>
        <p:spPr>
          <a:xfrm>
            <a:off x="7406640" y="841248"/>
            <a:ext cx="4114800" cy="3474720"/>
          </a:xfrm>
        </p:spPr>
        <p:txBody>
          <a:bodyPr anchor="ctr">
            <a:normAutofit/>
          </a:bodyPr>
          <a:lstStyle>
            <a:lvl1pPr>
              <a:defRPr sz="4400"/>
            </a:lvl1pPr>
          </a:lstStyle>
          <a:p>
            <a:r>
              <a:rPr lang="en-US"/>
              <a:t>Click to edit Master title style</a:t>
            </a:r>
          </a:p>
        </p:txBody>
      </p:sp>
      <p:sp>
        <p:nvSpPr>
          <p:cNvPr id="9" name="Subtitle 19">
            <a:extLst>
              <a:ext uri="{FF2B5EF4-FFF2-40B4-BE49-F238E27FC236}">
                <a16:creationId xmlns:a16="http://schemas.microsoft.com/office/drawing/2014/main" id="{E8F46CAD-D4FF-4BBC-937E-CBBD034A180B}"/>
              </a:ext>
            </a:extLst>
          </p:cNvPr>
          <p:cNvSpPr>
            <a:spLocks noGrp="1"/>
          </p:cNvSpPr>
          <p:nvPr>
            <p:ph type="subTitle" idx="1" hasCustomPrompt="1"/>
          </p:nvPr>
        </p:nvSpPr>
        <p:spPr>
          <a:xfrm>
            <a:off x="7406641" y="4570807"/>
            <a:ext cx="4114800" cy="1524000"/>
          </a:xfrm>
        </p:spPr>
        <p:txBody>
          <a:bodyPr>
            <a:normAutofit/>
          </a:bodyPr>
          <a:lstStyle>
            <a:lvl1pPr marL="0" indent="0">
              <a:buNone/>
              <a:defRPr sz="2400"/>
            </a:lvl1pPr>
          </a:lstStyle>
          <a:p>
            <a:pPr algn="l"/>
            <a:r>
              <a:rPr lang="en-US"/>
              <a:t>Click to add subtitle</a:t>
            </a:r>
          </a:p>
        </p:txBody>
      </p:sp>
      <p:sp>
        <p:nvSpPr>
          <p:cNvPr id="15" name="Picture Placeholder 14">
            <a:extLst>
              <a:ext uri="{FF2B5EF4-FFF2-40B4-BE49-F238E27FC236}">
                <a16:creationId xmlns:a16="http://schemas.microsoft.com/office/drawing/2014/main" id="{A2750E7C-D01B-4533-A0B8-2E7EF2B168DC}"/>
              </a:ext>
            </a:extLst>
          </p:cNvPr>
          <p:cNvSpPr>
            <a:spLocks noGrp="1"/>
          </p:cNvSpPr>
          <p:nvPr>
            <p:ph type="pic" sz="quarter" idx="13"/>
          </p:nvPr>
        </p:nvSpPr>
        <p:spPr>
          <a:xfrm>
            <a:off x="758952" y="758952"/>
            <a:ext cx="6099048" cy="5340096"/>
          </a:xfrm>
          <a:solidFill>
            <a:schemeClr val="accent6"/>
          </a:solidFill>
        </p:spPr>
        <p:txBody>
          <a:bodyPr/>
          <a:lstStyle/>
          <a:p>
            <a:r>
              <a:rPr lang="en-US"/>
              <a:t>Click icon to add picture</a:t>
            </a:r>
          </a:p>
        </p:txBody>
      </p:sp>
      <p:pic>
        <p:nvPicPr>
          <p:cNvPr id="4" name="Picture 3">
            <a:extLst>
              <a:ext uri="{FF2B5EF4-FFF2-40B4-BE49-F238E27FC236}">
                <a16:creationId xmlns:a16="http://schemas.microsoft.com/office/drawing/2014/main" id="{AA114D48-CF45-6C17-DE68-64086D7C3E7E}"/>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141114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with subtitle 2">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D03AAFC-F6FA-4A24-BE1D-34AE6AD64CD3}"/>
              </a:ext>
              <a:ext uri="{C183D7F6-B498-43B3-948B-1728B52AA6E4}">
                <adec:decorative xmlns:adec="http://schemas.microsoft.com/office/drawing/2017/decorative" val="1"/>
              </a:ext>
            </a:extLst>
          </p:cNvPr>
          <p:cNvSpPr/>
          <p:nvPr userDrawn="1"/>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a:gsLst>
              <a:gs pos="0">
                <a:srgbClr val="FCB826"/>
              </a:gs>
              <a:gs pos="100000">
                <a:srgbClr val="FFECC3"/>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Title 16">
            <a:extLst>
              <a:ext uri="{FF2B5EF4-FFF2-40B4-BE49-F238E27FC236}">
                <a16:creationId xmlns:a16="http://schemas.microsoft.com/office/drawing/2014/main" id="{8950CCE3-163E-46A1-B489-395F3F75FE34}"/>
              </a:ext>
            </a:extLst>
          </p:cNvPr>
          <p:cNvSpPr>
            <a:spLocks noGrp="1"/>
          </p:cNvSpPr>
          <p:nvPr>
            <p:ph type="ctrTitle"/>
          </p:nvPr>
        </p:nvSpPr>
        <p:spPr>
          <a:xfrm>
            <a:off x="1517904" y="1517904"/>
            <a:ext cx="5212080" cy="2788920"/>
          </a:xfrm>
        </p:spPr>
        <p:txBody>
          <a:bodyPr anchor="b">
            <a:normAutofit/>
          </a:bodyPr>
          <a:lstStyle>
            <a:lvl1pPr>
              <a:defRPr sz="4400"/>
            </a:lvl1pPr>
          </a:lstStyle>
          <a:p>
            <a:pPr algn="l"/>
            <a:r>
              <a:rPr lang="en-US"/>
              <a:t>Click to edit Master title style</a:t>
            </a:r>
          </a:p>
        </p:txBody>
      </p:sp>
      <p:sp>
        <p:nvSpPr>
          <p:cNvPr id="16" name="Subtitle 17">
            <a:extLst>
              <a:ext uri="{FF2B5EF4-FFF2-40B4-BE49-F238E27FC236}">
                <a16:creationId xmlns:a16="http://schemas.microsoft.com/office/drawing/2014/main" id="{81E38157-454C-44D5-8D2B-A220A53D780E}"/>
              </a:ext>
            </a:extLst>
          </p:cNvPr>
          <p:cNvSpPr>
            <a:spLocks noGrp="1"/>
          </p:cNvSpPr>
          <p:nvPr>
            <p:ph type="subTitle" idx="1"/>
          </p:nvPr>
        </p:nvSpPr>
        <p:spPr>
          <a:xfrm>
            <a:off x="1517904" y="4571999"/>
            <a:ext cx="5212080" cy="1645920"/>
          </a:xfrm>
        </p:spPr>
        <p:txBody>
          <a:bodyPr>
            <a:normAutofit/>
          </a:bodyPr>
          <a:lstStyle>
            <a:lvl1pPr marL="0" indent="0">
              <a:buNone/>
              <a:defRPr sz="2400"/>
            </a:lvl1pPr>
          </a:lstStyle>
          <a:p>
            <a:pPr algn="l"/>
            <a:r>
              <a:rPr lang="en-US"/>
              <a:t>Click to edit Master subtitle style</a:t>
            </a:r>
          </a:p>
        </p:txBody>
      </p:sp>
      <p:sp>
        <p:nvSpPr>
          <p:cNvPr id="12" name="Picture Placeholder 11">
            <a:extLst>
              <a:ext uri="{FF2B5EF4-FFF2-40B4-BE49-F238E27FC236}">
                <a16:creationId xmlns:a16="http://schemas.microsoft.com/office/drawing/2014/main" id="{82190B39-D040-425A-9AD6-58A7533FEA6D}"/>
              </a:ext>
            </a:extLst>
          </p:cNvPr>
          <p:cNvSpPr>
            <a:spLocks noGrp="1"/>
          </p:cNvSpPr>
          <p:nvPr>
            <p:ph type="pic" sz="quarter" idx="13"/>
          </p:nvPr>
        </p:nvSpPr>
        <p:spPr>
          <a:xfrm>
            <a:off x="7013448" y="756284"/>
            <a:ext cx="4434840" cy="5349240"/>
          </a:xfrm>
          <a:solidFill>
            <a:schemeClr val="accent6"/>
          </a:solidFill>
        </p:spPr>
        <p:txBody>
          <a:bodyPr/>
          <a:lstStyle/>
          <a:p>
            <a:r>
              <a:rPr lang="en-US"/>
              <a:t>Click icon to add picture</a:t>
            </a:r>
          </a:p>
        </p:txBody>
      </p:sp>
      <p:pic>
        <p:nvPicPr>
          <p:cNvPr id="2" name="Picture 1">
            <a:extLst>
              <a:ext uri="{FF2B5EF4-FFF2-40B4-BE49-F238E27FC236}">
                <a16:creationId xmlns:a16="http://schemas.microsoft.com/office/drawing/2014/main" id="{117CD159-134D-28DA-4189-C2EF7CE5329A}"/>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2379562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D03AAFC-F6FA-4A24-BE1D-34AE6AD64CD3}"/>
              </a:ext>
              <a:ext uri="{C183D7F6-B498-43B3-948B-1728B52AA6E4}">
                <adec:decorative xmlns:adec="http://schemas.microsoft.com/office/drawing/2017/decorative" val="1"/>
              </a:ext>
            </a:extLst>
          </p:cNvPr>
          <p:cNvSpPr/>
          <p:nvPr userDrawn="1"/>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0">
                <a:srgbClr val="FCB826"/>
              </a:gs>
              <a:gs pos="100000">
                <a:srgbClr val="FFECC3"/>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Title 16">
            <a:extLst>
              <a:ext uri="{FF2B5EF4-FFF2-40B4-BE49-F238E27FC236}">
                <a16:creationId xmlns:a16="http://schemas.microsoft.com/office/drawing/2014/main" id="{8950CCE3-163E-46A1-B489-395F3F75FE34}"/>
              </a:ext>
            </a:extLst>
          </p:cNvPr>
          <p:cNvSpPr>
            <a:spLocks noGrp="1"/>
          </p:cNvSpPr>
          <p:nvPr>
            <p:ph type="ctrTitle"/>
          </p:nvPr>
        </p:nvSpPr>
        <p:spPr>
          <a:xfrm>
            <a:off x="1517904" y="1517903"/>
            <a:ext cx="4663440" cy="4590288"/>
          </a:xfrm>
        </p:spPr>
        <p:txBody>
          <a:bodyPr anchor="ctr">
            <a:normAutofit/>
          </a:bodyPr>
          <a:lstStyle>
            <a:lvl1pPr>
              <a:defRPr sz="4400"/>
            </a:lvl1pPr>
          </a:lstStyle>
          <a:p>
            <a:pPr algn="l"/>
            <a:r>
              <a:rPr lang="en-US"/>
              <a:t>Click to edit Master title style</a:t>
            </a:r>
          </a:p>
        </p:txBody>
      </p:sp>
      <p:sp>
        <p:nvSpPr>
          <p:cNvPr id="12" name="Picture Placeholder 11">
            <a:extLst>
              <a:ext uri="{FF2B5EF4-FFF2-40B4-BE49-F238E27FC236}">
                <a16:creationId xmlns:a16="http://schemas.microsoft.com/office/drawing/2014/main" id="{82190B39-D040-425A-9AD6-58A7533FEA6D}"/>
              </a:ext>
            </a:extLst>
          </p:cNvPr>
          <p:cNvSpPr>
            <a:spLocks noGrp="1"/>
          </p:cNvSpPr>
          <p:nvPr>
            <p:ph type="pic" sz="quarter" idx="13"/>
          </p:nvPr>
        </p:nvSpPr>
        <p:spPr>
          <a:xfrm>
            <a:off x="6665976" y="756284"/>
            <a:ext cx="4773168" cy="5349240"/>
          </a:xfrm>
          <a:solidFill>
            <a:schemeClr val="accent6"/>
          </a:solidFill>
        </p:spPr>
        <p:txBody>
          <a:bodyPr/>
          <a:lstStyle/>
          <a:p>
            <a:r>
              <a:rPr lang="en-US"/>
              <a:t>Click icon to add picture</a:t>
            </a:r>
          </a:p>
        </p:txBody>
      </p:sp>
      <p:pic>
        <p:nvPicPr>
          <p:cNvPr id="2" name="Picture 1">
            <a:extLst>
              <a:ext uri="{FF2B5EF4-FFF2-40B4-BE49-F238E27FC236}">
                <a16:creationId xmlns:a16="http://schemas.microsoft.com/office/drawing/2014/main" id="{A8458840-BB0F-3AFD-B1F4-88F672F7601A}"/>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3523859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and picture">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24A1CC7-4419-4A64-9DC9-AE157407AFB8}"/>
              </a:ext>
              <a:ext uri="{C183D7F6-B498-43B3-948B-1728B52AA6E4}">
                <adec:decorative xmlns:adec="http://schemas.microsoft.com/office/drawing/2017/decorative" val="1"/>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1" name="Rectangle 10">
            <a:extLst>
              <a:ext uri="{FF2B5EF4-FFF2-40B4-BE49-F238E27FC236}">
                <a16:creationId xmlns:a16="http://schemas.microsoft.com/office/drawing/2014/main" id="{8A2F8EC6-DD66-475C-B129-22B374F49A70}"/>
              </a:ext>
              <a:ext uri="{C183D7F6-B498-43B3-948B-1728B52AA6E4}">
                <adec:decorative xmlns:adec="http://schemas.microsoft.com/office/drawing/2017/decorative" val="1"/>
              </a:ext>
            </a:extLst>
          </p:cNvPr>
          <p:cNvSpPr/>
          <p:nvPr userDrawn="1"/>
        </p:nvSpPr>
        <p:spPr>
          <a:xfrm>
            <a:off x="0" y="-1"/>
            <a:ext cx="12192000" cy="6099048"/>
          </a:xfrm>
          <a:prstGeom prst="rect">
            <a:avLst/>
          </a:prstGeom>
          <a:gradFill flip="none" rotWithShape="1">
            <a:gsLst>
              <a:gs pos="0">
                <a:srgbClr val="FCB826"/>
              </a:gs>
              <a:gs pos="100000">
                <a:srgbClr val="FFECC3"/>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2" name="Freeform: Shape 11">
            <a:extLst>
              <a:ext uri="{FF2B5EF4-FFF2-40B4-BE49-F238E27FC236}">
                <a16:creationId xmlns:a16="http://schemas.microsoft.com/office/drawing/2014/main" id="{86FA963F-8B94-469B-B1A5-890D9134FB50}"/>
              </a:ext>
              <a:ext uri="{C183D7F6-B498-43B3-948B-1728B52AA6E4}">
                <adec:decorative xmlns:adec="http://schemas.microsoft.com/office/drawing/2017/decorative" val="1"/>
              </a:ext>
            </a:extLst>
          </p:cNvPr>
          <p:cNvSpPr/>
          <p:nvPr userDrawn="1"/>
        </p:nvSpPr>
        <p:spPr>
          <a:xfrm flipH="1">
            <a:off x="761999" y="0"/>
            <a:ext cx="11430001" cy="6168789"/>
          </a:xfrm>
          <a:custGeom>
            <a:avLst/>
            <a:gdLst>
              <a:gd name="connsiteX0" fmla="*/ 0 w 11430001"/>
              <a:gd name="connsiteY0" fmla="*/ 0 h 6168789"/>
              <a:gd name="connsiteX1" fmla="*/ 5334002 w 11430001"/>
              <a:gd name="connsiteY1" fmla="*/ 0 h 6168789"/>
              <a:gd name="connsiteX2" fmla="*/ 5334002 w 11430001"/>
              <a:gd name="connsiteY2" fmla="*/ 771523 h 6168789"/>
              <a:gd name="connsiteX3" fmla="*/ 11430001 w 11430001"/>
              <a:gd name="connsiteY3" fmla="*/ 771523 h 6168789"/>
              <a:gd name="connsiteX4" fmla="*/ 11430001 w 11430001"/>
              <a:gd name="connsiteY4" fmla="*/ 6168789 h 6168789"/>
              <a:gd name="connsiteX5" fmla="*/ 0 w 11430001"/>
              <a:gd name="connsiteY5" fmla="*/ 6168789 h 616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01" h="6168789">
                <a:moveTo>
                  <a:pt x="0" y="0"/>
                </a:moveTo>
                <a:lnTo>
                  <a:pt x="5334002" y="0"/>
                </a:lnTo>
                <a:lnTo>
                  <a:pt x="5334002" y="771523"/>
                </a:lnTo>
                <a:lnTo>
                  <a:pt x="11430001" y="771523"/>
                </a:lnTo>
                <a:lnTo>
                  <a:pt x="11430001" y="6168789"/>
                </a:lnTo>
                <a:lnTo>
                  <a:pt x="0" y="6168789"/>
                </a:lnTo>
                <a:close/>
              </a:path>
            </a:pathLst>
          </a:custGeom>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Title 5">
            <a:extLst>
              <a:ext uri="{FF2B5EF4-FFF2-40B4-BE49-F238E27FC236}">
                <a16:creationId xmlns:a16="http://schemas.microsoft.com/office/drawing/2014/main" id="{4CD44A43-6E39-4FE6-87BB-C65CE8FC6B1A}"/>
              </a:ext>
            </a:extLst>
          </p:cNvPr>
          <p:cNvSpPr>
            <a:spLocks noGrp="1"/>
          </p:cNvSpPr>
          <p:nvPr>
            <p:ph type="title"/>
          </p:nvPr>
        </p:nvSpPr>
        <p:spPr>
          <a:xfrm>
            <a:off x="1517904" y="1517649"/>
            <a:ext cx="4754880" cy="1645920"/>
          </a:xfrm>
        </p:spPr>
        <p:txBody>
          <a:bodyPr>
            <a:normAutofit/>
          </a:bodyPr>
          <a:lstStyle>
            <a:lvl1pPr>
              <a:defRPr sz="3200"/>
            </a:lvl1pPr>
          </a:lstStyle>
          <a:p>
            <a:r>
              <a:rPr lang="en-US"/>
              <a:t>Click to edit Master title style</a:t>
            </a:r>
          </a:p>
        </p:txBody>
      </p:sp>
      <p:sp>
        <p:nvSpPr>
          <p:cNvPr id="5" name="Content Placeholder 5">
            <a:extLst>
              <a:ext uri="{FF2B5EF4-FFF2-40B4-BE49-F238E27FC236}">
                <a16:creationId xmlns:a16="http://schemas.microsoft.com/office/drawing/2014/main" id="{0C795068-4EB8-AD75-B4FA-E0676D823527}"/>
              </a:ext>
            </a:extLst>
          </p:cNvPr>
          <p:cNvSpPr>
            <a:spLocks noGrp="1"/>
          </p:cNvSpPr>
          <p:nvPr>
            <p:ph sz="quarter" idx="14"/>
          </p:nvPr>
        </p:nvSpPr>
        <p:spPr>
          <a:xfrm>
            <a:off x="1517904" y="3291840"/>
            <a:ext cx="4754880" cy="2743200"/>
          </a:xfrm>
        </p:spPr>
        <p:txBody>
          <a:bodyPr>
            <a:normAutofit/>
          </a:bodyPr>
          <a:lstStyle>
            <a:lvl1pPr>
              <a:defRPr sz="1800"/>
            </a:lvl1pPr>
            <a:lvl2pPr>
              <a:defRPr sz="14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Picture Placeholder 17">
            <a:extLst>
              <a:ext uri="{FF2B5EF4-FFF2-40B4-BE49-F238E27FC236}">
                <a16:creationId xmlns:a16="http://schemas.microsoft.com/office/drawing/2014/main" id="{5229EB0D-B986-4E26-BDF3-305AE3233EB7}"/>
              </a:ext>
            </a:extLst>
          </p:cNvPr>
          <p:cNvSpPr>
            <a:spLocks noGrp="1"/>
          </p:cNvSpPr>
          <p:nvPr>
            <p:ph type="pic" sz="quarter" idx="13"/>
          </p:nvPr>
        </p:nvSpPr>
        <p:spPr>
          <a:xfrm>
            <a:off x="6858000" y="758953"/>
            <a:ext cx="4605810" cy="5337047"/>
          </a:xfrm>
          <a:solidFill>
            <a:schemeClr val="accent6"/>
          </a:solidFill>
        </p:spPr>
        <p:txBody>
          <a:bodyPr/>
          <a:lstStyle/>
          <a:p>
            <a:r>
              <a:rPr lang="en-US"/>
              <a:t>Click icon to add picture</a:t>
            </a:r>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a:xfrm>
            <a:off x="758952" y="6400800"/>
            <a:ext cx="609904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venir Next LT Pro Light"/>
                <a:ea typeface="+mn-ea"/>
                <a:cs typeface="+mn-cs"/>
              </a:rPr>
              <a:t>3/1/20XX</a:t>
            </a:r>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pic>
        <p:nvPicPr>
          <p:cNvPr id="6" name="Picture 5">
            <a:extLst>
              <a:ext uri="{FF2B5EF4-FFF2-40B4-BE49-F238E27FC236}">
                <a16:creationId xmlns:a16="http://schemas.microsoft.com/office/drawing/2014/main" id="{4C9E8363-C971-5F22-78FA-5BC6D7A48255}"/>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411570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wo content v1">
    <p:bg>
      <p:bgPr>
        <a:gradFill>
          <a:gsLst>
            <a:gs pos="0">
              <a:srgbClr val="FCB826"/>
            </a:gs>
            <a:gs pos="100000">
              <a:srgbClr val="FFECC3"/>
            </a:gs>
          </a:gsLst>
          <a:lin ang="7200000" scaled="0"/>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7E0814-6B26-FB38-93C1-BA5A000BD034}"/>
              </a:ext>
              <a:ext uri="{C183D7F6-B498-43B3-948B-1728B52AA6E4}">
                <adec:decorative xmlns:adec="http://schemas.microsoft.com/office/drawing/2017/decorative" val="1"/>
              </a:ext>
            </a:extLst>
          </p:cNvPr>
          <p:cNvSpPr/>
          <p:nvPr userDrawn="1"/>
        </p:nvSpPr>
        <p:spPr>
          <a:xfrm>
            <a:off x="0" y="762001"/>
            <a:ext cx="12192000" cy="609599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a:xfrm>
            <a:off x="758952" y="1517904"/>
            <a:ext cx="5340096" cy="1911096"/>
          </a:xfrm>
        </p:spPr>
        <p:txBody>
          <a:bodyPr>
            <a:normAutofit/>
          </a:bodyPr>
          <a:lstStyle>
            <a:lvl1pPr>
              <a:defRPr sz="3200"/>
            </a:lvl1pPr>
          </a:lstStyle>
          <a:p>
            <a:r>
              <a:rPr lang="en-US"/>
              <a:t>Click to edit Master title style</a:t>
            </a:r>
          </a:p>
        </p:txBody>
      </p:sp>
      <p:sp>
        <p:nvSpPr>
          <p:cNvPr id="2" name="Content Placeholder 5">
            <a:extLst>
              <a:ext uri="{FF2B5EF4-FFF2-40B4-BE49-F238E27FC236}">
                <a16:creationId xmlns:a16="http://schemas.microsoft.com/office/drawing/2014/main" id="{56DDD407-AEC1-3D37-ADE9-45D0416B2084}"/>
              </a:ext>
            </a:extLst>
          </p:cNvPr>
          <p:cNvSpPr>
            <a:spLocks noGrp="1"/>
          </p:cNvSpPr>
          <p:nvPr>
            <p:ph sz="quarter" idx="14"/>
          </p:nvPr>
        </p:nvSpPr>
        <p:spPr>
          <a:xfrm>
            <a:off x="6099048" y="1517904"/>
            <a:ext cx="5340096" cy="1911096"/>
          </a:xfrm>
        </p:spPr>
        <p:txBody>
          <a:bodyPr>
            <a:normAutofit/>
          </a:bodyPr>
          <a:lstStyle>
            <a:lvl1pPr>
              <a:defRPr sz="1800"/>
            </a:lvl1pPr>
            <a:lvl2pPr>
              <a:defRPr sz="14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5">
            <a:extLst>
              <a:ext uri="{FF2B5EF4-FFF2-40B4-BE49-F238E27FC236}">
                <a16:creationId xmlns:a16="http://schemas.microsoft.com/office/drawing/2014/main" id="{6200E1C4-7A2D-07AE-8DB0-52CEF088A187}"/>
              </a:ext>
            </a:extLst>
          </p:cNvPr>
          <p:cNvSpPr>
            <a:spLocks noGrp="1"/>
          </p:cNvSpPr>
          <p:nvPr>
            <p:ph sz="quarter" idx="15"/>
          </p:nvPr>
        </p:nvSpPr>
        <p:spPr>
          <a:xfrm>
            <a:off x="886968" y="3867912"/>
            <a:ext cx="10424160" cy="2377440"/>
          </a:xfrm>
        </p:spPr>
        <p:txBody>
          <a:bodyPr>
            <a:normAutofit/>
          </a:bodyPr>
          <a:lstStyle>
            <a:lvl1pPr>
              <a:defRPr sz="1800"/>
            </a:lvl1pPr>
            <a:lvl2pPr>
              <a:defRPr sz="14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a:xfrm>
            <a:off x="758952" y="6400800"/>
            <a:ext cx="609904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venir Next LT Pro Light"/>
                <a:ea typeface="+mn-ea"/>
                <a:cs typeface="+mn-cs"/>
              </a:rPr>
              <a:t>3/1/20XX</a:t>
            </a:r>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pic>
        <p:nvPicPr>
          <p:cNvPr id="4" name="Picture 3">
            <a:extLst>
              <a:ext uri="{FF2B5EF4-FFF2-40B4-BE49-F238E27FC236}">
                <a16:creationId xmlns:a16="http://schemas.microsoft.com/office/drawing/2014/main" id="{07DE9D3F-05FE-D7B2-CFA5-F5E96406455E}"/>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3469313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wo content v2">
    <p:bg>
      <p:bgPr>
        <a:gradFill>
          <a:gsLst>
            <a:gs pos="0">
              <a:srgbClr val="FCB826"/>
            </a:gs>
            <a:gs pos="100000">
              <a:srgbClr val="FFECC3"/>
            </a:gs>
          </a:gsLst>
          <a:lin ang="7200000" scaled="0"/>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7E0814-6B26-FB38-93C1-BA5A000BD034}"/>
              </a:ext>
              <a:ext uri="{C183D7F6-B498-43B3-948B-1728B52AA6E4}">
                <adec:decorative xmlns:adec="http://schemas.microsoft.com/office/drawing/2017/decorative" val="1"/>
              </a:ext>
            </a:extLst>
          </p:cNvPr>
          <p:cNvSpPr/>
          <p:nvPr userDrawn="1"/>
        </p:nvSpPr>
        <p:spPr>
          <a:xfrm>
            <a:off x="0" y="762001"/>
            <a:ext cx="12192000" cy="609599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a:xfrm>
            <a:off x="758952" y="1517904"/>
            <a:ext cx="10680192" cy="1294965"/>
          </a:xfrm>
        </p:spPr>
        <p:txBody>
          <a:bodyPr>
            <a:normAutofit/>
          </a:bodyPr>
          <a:lstStyle>
            <a:lvl1pPr>
              <a:defRPr sz="3200"/>
            </a:lvl1pPr>
          </a:lstStyle>
          <a:p>
            <a:r>
              <a:rPr lang="en-US"/>
              <a:t>Click to edit Master title style</a:t>
            </a:r>
          </a:p>
        </p:txBody>
      </p:sp>
      <p:sp>
        <p:nvSpPr>
          <p:cNvPr id="2" name="Content Placeholder 5">
            <a:extLst>
              <a:ext uri="{FF2B5EF4-FFF2-40B4-BE49-F238E27FC236}">
                <a16:creationId xmlns:a16="http://schemas.microsoft.com/office/drawing/2014/main" id="{56DDD407-AEC1-3D37-ADE9-45D0416B2084}"/>
              </a:ext>
            </a:extLst>
          </p:cNvPr>
          <p:cNvSpPr>
            <a:spLocks noGrp="1"/>
          </p:cNvSpPr>
          <p:nvPr>
            <p:ph sz="quarter" idx="14"/>
          </p:nvPr>
        </p:nvSpPr>
        <p:spPr>
          <a:xfrm>
            <a:off x="6200502" y="3048000"/>
            <a:ext cx="5238642" cy="3197351"/>
          </a:xfrm>
        </p:spPr>
        <p:txBody>
          <a:bodyPr>
            <a:normAutofit/>
          </a:bodyPr>
          <a:lstStyle>
            <a:lvl1pPr>
              <a:defRPr sz="1800"/>
            </a:lvl1pPr>
            <a:lvl2pPr>
              <a:defRPr sz="14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5">
            <a:extLst>
              <a:ext uri="{FF2B5EF4-FFF2-40B4-BE49-F238E27FC236}">
                <a16:creationId xmlns:a16="http://schemas.microsoft.com/office/drawing/2014/main" id="{6200E1C4-7A2D-07AE-8DB0-52CEF088A187}"/>
              </a:ext>
            </a:extLst>
          </p:cNvPr>
          <p:cNvSpPr>
            <a:spLocks noGrp="1"/>
          </p:cNvSpPr>
          <p:nvPr>
            <p:ph sz="quarter" idx="15"/>
          </p:nvPr>
        </p:nvSpPr>
        <p:spPr>
          <a:xfrm>
            <a:off x="752856" y="3048000"/>
            <a:ext cx="5238641" cy="3197352"/>
          </a:xfrm>
        </p:spPr>
        <p:txBody>
          <a:bodyPr>
            <a:normAutofit/>
          </a:bodyPr>
          <a:lstStyle>
            <a:lvl1pPr>
              <a:defRPr sz="1800"/>
            </a:lvl1pPr>
            <a:lvl2pPr>
              <a:defRPr sz="14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a:xfrm>
            <a:off x="758952" y="6400800"/>
            <a:ext cx="609904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venir Next LT Pro Light"/>
                <a:ea typeface="+mn-ea"/>
                <a:cs typeface="+mn-cs"/>
              </a:rPr>
              <a:t>3/1/20XX</a:t>
            </a:r>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pic>
        <p:nvPicPr>
          <p:cNvPr id="4" name="Picture 3">
            <a:extLst>
              <a:ext uri="{FF2B5EF4-FFF2-40B4-BE49-F238E27FC236}">
                <a16:creationId xmlns:a16="http://schemas.microsoft.com/office/drawing/2014/main" id="{07DE9D3F-05FE-D7B2-CFA5-F5E96406455E}"/>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773060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a:xfrm>
            <a:off x="1517904" y="1517904"/>
            <a:ext cx="9144000" cy="1280160"/>
          </a:xfrm>
        </p:spPr>
        <p:txBody>
          <a:bodyPr>
            <a:norm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a:xfrm>
            <a:off x="1517904" y="3108960"/>
            <a:ext cx="9144000" cy="29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a:xfrm>
            <a:off x="758952" y="6400800"/>
            <a:ext cx="609904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venir Next LT Pro Light"/>
                <a:ea typeface="+mn-ea"/>
                <a:cs typeface="+mn-cs"/>
              </a:rPr>
              <a:t>3/1/20XX</a:t>
            </a:r>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pic>
        <p:nvPicPr>
          <p:cNvPr id="7" name="Picture 6">
            <a:extLst>
              <a:ext uri="{FF2B5EF4-FFF2-40B4-BE49-F238E27FC236}">
                <a16:creationId xmlns:a16="http://schemas.microsoft.com/office/drawing/2014/main" id="{176BE7A6-FBE7-5D3B-D369-114676B44644}"/>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4078734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53A25B7-A924-4C03-8022-000A9EA88D1A}"/>
              </a:ext>
              <a:ext uri="{C183D7F6-B498-43B3-948B-1728B52AA6E4}">
                <adec:decorative xmlns:adec="http://schemas.microsoft.com/office/drawing/2017/decorative" val="1"/>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Rectangle 12">
            <a:extLst>
              <a:ext uri="{FF2B5EF4-FFF2-40B4-BE49-F238E27FC236}">
                <a16:creationId xmlns:a16="http://schemas.microsoft.com/office/drawing/2014/main" id="{4E3A68D8-CB71-4A41-B029-626BD6912875}"/>
              </a:ext>
              <a:ext uri="{C183D7F6-B498-43B3-948B-1728B52AA6E4}">
                <adec:decorative xmlns:adec="http://schemas.microsoft.com/office/drawing/2017/decorative" val="1"/>
              </a:ext>
            </a:extLst>
          </p:cNvPr>
          <p:cNvSpPr/>
          <p:nvPr userDrawn="1"/>
        </p:nvSpPr>
        <p:spPr>
          <a:xfrm>
            <a:off x="-1" y="-9524"/>
            <a:ext cx="12192000" cy="6105524"/>
          </a:xfrm>
          <a:prstGeom prst="rect">
            <a:avLst/>
          </a:prstGeom>
          <a:gradFill flip="none" rotWithShape="1">
            <a:gsLst>
              <a:gs pos="0">
                <a:srgbClr val="FCB826"/>
              </a:gs>
              <a:gs pos="100000">
                <a:srgbClr val="FFECC3"/>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4" name="Freeform: Shape 13">
            <a:extLst>
              <a:ext uri="{FF2B5EF4-FFF2-40B4-BE49-F238E27FC236}">
                <a16:creationId xmlns:a16="http://schemas.microsoft.com/office/drawing/2014/main" id="{9ECFC55D-2CEE-47A4-9ACA-D6C78D236982}"/>
              </a:ext>
              <a:ext uri="{C183D7F6-B498-43B3-948B-1728B52AA6E4}">
                <adec:decorative xmlns:adec="http://schemas.microsoft.com/office/drawing/2017/decorative" val="1"/>
              </a:ext>
            </a:extLst>
          </p:cNvPr>
          <p:cNvSpPr/>
          <p:nvPr userDrawn="1"/>
        </p:nvSpPr>
        <p:spPr>
          <a:xfrm>
            <a:off x="-2" y="-9523"/>
            <a:ext cx="11430001" cy="6105523"/>
          </a:xfrm>
          <a:custGeom>
            <a:avLst/>
            <a:gdLst>
              <a:gd name="connsiteX0" fmla="*/ 0 w 11430001"/>
              <a:gd name="connsiteY0" fmla="*/ 0 h 6105523"/>
              <a:gd name="connsiteX1" fmla="*/ 7874003 w 11430001"/>
              <a:gd name="connsiteY1" fmla="*/ 0 h 6105523"/>
              <a:gd name="connsiteX2" fmla="*/ 7874003 w 11430001"/>
              <a:gd name="connsiteY2" fmla="*/ 771522 h 6105523"/>
              <a:gd name="connsiteX3" fmla="*/ 11430001 w 11430001"/>
              <a:gd name="connsiteY3" fmla="*/ 771522 h 6105523"/>
              <a:gd name="connsiteX4" fmla="*/ 11430001 w 11430001"/>
              <a:gd name="connsiteY4" fmla="*/ 6105523 h 6105523"/>
              <a:gd name="connsiteX5" fmla="*/ 7874003 w 11430001"/>
              <a:gd name="connsiteY5" fmla="*/ 6105523 h 6105523"/>
              <a:gd name="connsiteX6" fmla="*/ 5334002 w 11430001"/>
              <a:gd name="connsiteY6" fmla="*/ 6105523 h 6105523"/>
              <a:gd name="connsiteX7" fmla="*/ 0 w 11430001"/>
              <a:gd name="connsiteY7" fmla="*/ 6105523 h 6105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05523">
                <a:moveTo>
                  <a:pt x="0" y="0"/>
                </a:moveTo>
                <a:lnTo>
                  <a:pt x="7874003" y="0"/>
                </a:lnTo>
                <a:lnTo>
                  <a:pt x="7874003" y="771522"/>
                </a:lnTo>
                <a:lnTo>
                  <a:pt x="11430001" y="771522"/>
                </a:lnTo>
                <a:lnTo>
                  <a:pt x="11430001" y="6105523"/>
                </a:lnTo>
                <a:lnTo>
                  <a:pt x="7874003" y="6105523"/>
                </a:lnTo>
                <a:lnTo>
                  <a:pt x="5334002" y="6105523"/>
                </a:lnTo>
                <a:lnTo>
                  <a:pt x="0" y="6105523"/>
                </a:lnTo>
                <a:close/>
              </a:path>
            </a:pathLst>
          </a:custGeom>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Title 5">
            <a:extLst>
              <a:ext uri="{FF2B5EF4-FFF2-40B4-BE49-F238E27FC236}">
                <a16:creationId xmlns:a16="http://schemas.microsoft.com/office/drawing/2014/main" id="{00406F9C-B330-46B3-A03C-15F85CD76061}"/>
              </a:ext>
            </a:extLst>
          </p:cNvPr>
          <p:cNvSpPr>
            <a:spLocks noGrp="1"/>
          </p:cNvSpPr>
          <p:nvPr>
            <p:ph type="title"/>
          </p:nvPr>
        </p:nvSpPr>
        <p:spPr>
          <a:xfrm>
            <a:off x="762000" y="3822282"/>
            <a:ext cx="10241280" cy="1554480"/>
          </a:xfrm>
        </p:spPr>
        <p:txBody>
          <a:bodyPr anchor="t">
            <a:normAutofit/>
          </a:bodyPr>
          <a:lstStyle>
            <a:lvl1pPr>
              <a:defRPr sz="4400"/>
            </a:lvl1pPr>
          </a:lstStyle>
          <a:p>
            <a:r>
              <a:rPr lang="en-US"/>
              <a:t>Click to edit Master title style</a:t>
            </a:r>
          </a:p>
        </p:txBody>
      </p:sp>
      <p:sp>
        <p:nvSpPr>
          <p:cNvPr id="21" name="Picture Placeholder 20">
            <a:extLst>
              <a:ext uri="{FF2B5EF4-FFF2-40B4-BE49-F238E27FC236}">
                <a16:creationId xmlns:a16="http://schemas.microsoft.com/office/drawing/2014/main" id="{34FC9061-555D-4FE2-ABE9-07A195BC022E}"/>
              </a:ext>
            </a:extLst>
          </p:cNvPr>
          <p:cNvSpPr>
            <a:spLocks noGrp="1"/>
          </p:cNvSpPr>
          <p:nvPr>
            <p:ph type="pic" sz="quarter" idx="13"/>
          </p:nvPr>
        </p:nvSpPr>
        <p:spPr>
          <a:xfrm>
            <a:off x="758952" y="761988"/>
            <a:ext cx="10689336" cy="2660904"/>
          </a:xfrm>
          <a:solidFill>
            <a:schemeClr val="accent6"/>
          </a:solidFill>
        </p:spPr>
        <p:txBody>
          <a:bodyPr/>
          <a:lstStyle/>
          <a:p>
            <a:r>
              <a:rPr lang="en-US"/>
              <a:t>Click icon to add picture</a:t>
            </a:r>
          </a:p>
        </p:txBody>
      </p:sp>
      <p:sp>
        <p:nvSpPr>
          <p:cNvPr id="5" name="Content Placeholder 2">
            <a:extLst>
              <a:ext uri="{FF2B5EF4-FFF2-40B4-BE49-F238E27FC236}">
                <a16:creationId xmlns:a16="http://schemas.microsoft.com/office/drawing/2014/main" id="{6B179E90-1F70-6673-6D11-A0CDD3C3BF0C}"/>
              </a:ext>
            </a:extLst>
          </p:cNvPr>
          <p:cNvSpPr>
            <a:spLocks noGrp="1"/>
          </p:cNvSpPr>
          <p:nvPr>
            <p:ph idx="1"/>
          </p:nvPr>
        </p:nvSpPr>
        <p:spPr>
          <a:xfrm>
            <a:off x="758952" y="5486400"/>
            <a:ext cx="10241280" cy="548640"/>
          </a:xfrm>
        </p:spPr>
        <p:txBody>
          <a:bodyPr anchor="b"/>
          <a:lstStyle>
            <a:lvl1pPr marL="0" indent="0">
              <a:buNone/>
              <a:defRPr/>
            </a:lvl1pPr>
          </a:lstStyle>
          <a:p>
            <a:pPr lvl="0"/>
            <a:r>
              <a:rPr lang="en-US"/>
              <a:t>Click to edit Master text styles</a:t>
            </a:r>
          </a:p>
        </p:txBody>
      </p:sp>
      <p:pic>
        <p:nvPicPr>
          <p:cNvPr id="2" name="Picture 1">
            <a:extLst>
              <a:ext uri="{FF2B5EF4-FFF2-40B4-BE49-F238E27FC236}">
                <a16:creationId xmlns:a16="http://schemas.microsoft.com/office/drawing/2014/main" id="{AD7C22A0-3DA4-A630-6ACD-7E9DEE1DEE3B}"/>
              </a:ext>
            </a:extLst>
          </p:cNvPr>
          <p:cNvPicPr>
            <a:picLocks noChangeAspect="1"/>
          </p:cNvPicPr>
          <p:nvPr userDrawn="1"/>
        </p:nvPicPr>
        <p:blipFill>
          <a:blip r:embed="rId2"/>
          <a:stretch>
            <a:fillRect/>
          </a:stretch>
        </p:blipFill>
        <p:spPr>
          <a:xfrm>
            <a:off x="10560089" y="60620"/>
            <a:ext cx="1495981" cy="640763"/>
          </a:xfrm>
          <a:prstGeom prst="rect">
            <a:avLst/>
          </a:prstGeom>
        </p:spPr>
      </p:pic>
    </p:spTree>
    <p:extLst>
      <p:ext uri="{BB962C8B-B14F-4D97-AF65-F5344CB8AC3E}">
        <p14:creationId xmlns:p14="http://schemas.microsoft.com/office/powerpoint/2010/main" val="260968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venir Next LT Pro Light"/>
                <a:ea typeface="+mn-ea"/>
                <a:cs typeface="+mn-cs"/>
              </a:rPr>
              <a:t>3/1/20XX</a:t>
            </a:r>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a:gsLst>
              <a:gs pos="0">
                <a:srgbClr val="FCB826"/>
              </a:gs>
              <a:gs pos="100000">
                <a:srgbClr val="FFECC3"/>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Tree>
    <p:extLst>
      <p:ext uri="{BB962C8B-B14F-4D97-AF65-F5344CB8AC3E}">
        <p14:creationId xmlns:p14="http://schemas.microsoft.com/office/powerpoint/2010/main" val="1827475847"/>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2" r:id="rId8"/>
    <p:sldLayoutId id="2147483690" r:id="rId9"/>
    <p:sldLayoutId id="2147483691"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5000"/>
        </a:lnSpc>
        <a:spcBef>
          <a:spcPct val="0"/>
        </a:spcBef>
        <a:buNone/>
        <a:defRPr sz="4200" b="1" kern="1200" spc="-50" baseline="0">
          <a:solidFill>
            <a:schemeClr val="tx1"/>
          </a:solidFill>
          <a:latin typeface="Raleway" pitchFamily="2" charset="0"/>
          <a:ea typeface="+mj-ea"/>
          <a:cs typeface="+mj-cs"/>
        </a:defRPr>
      </a:lvl1pPr>
    </p:titleStyle>
    <p:bodyStyle>
      <a:lvl1pPr marL="365760" indent="-365760" algn="l" defTabSz="914400" rtl="0" eaLnBrk="1" latinLnBrk="0" hangingPunct="1">
        <a:lnSpc>
          <a:spcPct val="120000"/>
        </a:lnSpc>
        <a:spcBef>
          <a:spcPts val="900"/>
        </a:spcBef>
        <a:buClr>
          <a:srgbClr val="3A4493"/>
        </a:buClr>
        <a:buFont typeface="Avenir Next LT Pro" panose="020B0504020202020204" pitchFamily="34" charset="0"/>
        <a:buChar char="+"/>
        <a:defRPr sz="2600" kern="1200">
          <a:solidFill>
            <a:schemeClr val="tx1"/>
          </a:solidFill>
          <a:latin typeface="Lora" panose="00000500000000000000" pitchFamily="2" charset="0"/>
          <a:ea typeface="+mn-ea"/>
          <a:cs typeface="+mn-cs"/>
        </a:defRPr>
      </a:lvl1pPr>
      <a:lvl2pPr marL="365760" indent="0" algn="l" defTabSz="914400" rtl="0" eaLnBrk="1" latinLnBrk="0" hangingPunct="1">
        <a:lnSpc>
          <a:spcPct val="120000"/>
        </a:lnSpc>
        <a:spcBef>
          <a:spcPts val="900"/>
        </a:spcBef>
        <a:buFont typeface="Arial" panose="020B0604020202020204" pitchFamily="34" charset="0"/>
        <a:buNone/>
        <a:defRPr sz="2000" kern="1200">
          <a:solidFill>
            <a:schemeClr val="tx1">
              <a:lumMod val="75000"/>
              <a:lumOff val="25000"/>
            </a:schemeClr>
          </a:solidFill>
          <a:latin typeface="Lora" panose="00000500000000000000" pitchFamily="2" charset="0"/>
          <a:ea typeface="+mn-ea"/>
          <a:cs typeface="+mn-cs"/>
        </a:defRPr>
      </a:lvl2pPr>
      <a:lvl3pPr marL="640080" indent="-274320" algn="l" defTabSz="914400" rtl="0" eaLnBrk="1" latinLnBrk="0" hangingPunct="1">
        <a:lnSpc>
          <a:spcPct val="120000"/>
        </a:lnSpc>
        <a:spcBef>
          <a:spcPts val="600"/>
        </a:spcBef>
        <a:buClr>
          <a:srgbClr val="3A4493"/>
        </a:buClr>
        <a:buFont typeface="Avenir Next LT Pro" panose="020B0504020202020204" pitchFamily="34" charset="0"/>
        <a:buChar char="+"/>
        <a:defRPr sz="2000" kern="1200">
          <a:solidFill>
            <a:schemeClr val="tx1"/>
          </a:solidFill>
          <a:latin typeface="Lora" panose="00000500000000000000" pitchFamily="2" charset="0"/>
          <a:ea typeface="+mn-ea"/>
          <a:cs typeface="+mn-cs"/>
        </a:defRPr>
      </a:lvl3pPr>
      <a:lvl4pPr marL="640080" indent="0" algn="l" defTabSz="914400" rtl="0" eaLnBrk="1" latinLnBrk="0" hangingPunct="1">
        <a:lnSpc>
          <a:spcPct val="120000"/>
        </a:lnSpc>
        <a:spcBef>
          <a:spcPts val="600"/>
        </a:spcBef>
        <a:buFontTx/>
        <a:buNone/>
        <a:defRPr sz="1800" i="1" kern="1200">
          <a:solidFill>
            <a:schemeClr val="tx1">
              <a:lumMod val="75000"/>
              <a:lumOff val="25000"/>
            </a:schemeClr>
          </a:solidFill>
          <a:latin typeface="Lora" panose="00000500000000000000" pitchFamily="2" charset="0"/>
          <a:ea typeface="+mn-ea"/>
          <a:cs typeface="+mn-cs"/>
        </a:defRPr>
      </a:lvl4pPr>
      <a:lvl5pPr marL="886968" indent="-274320" algn="l" defTabSz="914400" rtl="0" eaLnBrk="1" latinLnBrk="0" hangingPunct="1">
        <a:lnSpc>
          <a:spcPct val="120000"/>
        </a:lnSpc>
        <a:spcBef>
          <a:spcPts val="600"/>
        </a:spcBef>
        <a:buClr>
          <a:srgbClr val="3A4493"/>
        </a:buClr>
        <a:buFont typeface="Avenir Next LT Pro" panose="020B0504020202020204" pitchFamily="34" charset="0"/>
        <a:buChar char="+"/>
        <a:defRPr sz="1800" kern="1200">
          <a:solidFill>
            <a:schemeClr val="tx1"/>
          </a:solidFill>
          <a:latin typeface="Lora"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0.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72700-846A-F399-4686-85E3C9F857AC}"/>
              </a:ext>
            </a:extLst>
          </p:cNvPr>
          <p:cNvSpPr>
            <a:spLocks noGrp="1"/>
          </p:cNvSpPr>
          <p:nvPr>
            <p:ph type="title"/>
          </p:nvPr>
        </p:nvSpPr>
        <p:spPr/>
        <p:txBody>
          <a:bodyPr/>
          <a:lstStyle/>
          <a:p>
            <a:r>
              <a:rPr lang="en-US">
                <a:latin typeface="Raleway"/>
              </a:rPr>
              <a:t>26-0042R</a:t>
            </a:r>
            <a:br>
              <a:rPr lang="en-US">
                <a:latin typeface="Raleway"/>
              </a:rPr>
            </a:br>
            <a:r>
              <a:rPr lang="en-US">
                <a:latin typeface="Raleway"/>
              </a:rPr>
              <a:t>Informational Hearing </a:t>
            </a:r>
          </a:p>
        </p:txBody>
      </p:sp>
      <p:sp>
        <p:nvSpPr>
          <p:cNvPr id="3" name="Subtitle 2">
            <a:extLst>
              <a:ext uri="{FF2B5EF4-FFF2-40B4-BE49-F238E27FC236}">
                <a16:creationId xmlns:a16="http://schemas.microsoft.com/office/drawing/2014/main" id="{E245CBDE-C044-8418-C81B-00460FFB7610}"/>
              </a:ext>
            </a:extLst>
          </p:cNvPr>
          <p:cNvSpPr>
            <a:spLocks noGrp="1"/>
          </p:cNvSpPr>
          <p:nvPr>
            <p:ph type="subTitle" idx="1"/>
          </p:nvPr>
        </p:nvSpPr>
        <p:spPr/>
        <p:txBody>
          <a:bodyPr vert="horz" lIns="91440" tIns="45720" rIns="91440" bIns="45720" rtlCol="0" anchor="t">
            <a:normAutofit/>
          </a:bodyPr>
          <a:lstStyle/>
          <a:p>
            <a:r>
              <a:rPr lang="en-US">
                <a:latin typeface="Lora"/>
              </a:rPr>
              <a:t>July 23, 2026</a:t>
            </a:r>
          </a:p>
        </p:txBody>
      </p:sp>
      <p:pic>
        <p:nvPicPr>
          <p:cNvPr id="6" name="Picture Placeholder 5" descr="A building with a tower&#10;&#10;AI-generated content may be incorrect.">
            <a:extLst>
              <a:ext uri="{FF2B5EF4-FFF2-40B4-BE49-F238E27FC236}">
                <a16:creationId xmlns:a16="http://schemas.microsoft.com/office/drawing/2014/main" id="{9F530F42-E2E7-AFED-2B20-64A1B6E7520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11940" r="11940"/>
          <a:stretch>
            <a:fillRect/>
          </a:stretch>
        </p:blipFill>
        <p:spPr/>
      </p:pic>
    </p:spTree>
    <p:extLst>
      <p:ext uri="{BB962C8B-B14F-4D97-AF65-F5344CB8AC3E}">
        <p14:creationId xmlns:p14="http://schemas.microsoft.com/office/powerpoint/2010/main" val="2235624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E3C7F-1FC9-1B20-5370-602106EEF82B}"/>
              </a:ext>
            </a:extLst>
          </p:cNvPr>
          <p:cNvSpPr>
            <a:spLocks noGrp="1"/>
          </p:cNvSpPr>
          <p:nvPr>
            <p:ph type="title"/>
          </p:nvPr>
        </p:nvSpPr>
        <p:spPr/>
        <p:txBody>
          <a:bodyPr/>
          <a:lstStyle/>
          <a:p>
            <a:r>
              <a:rPr lang="en-US"/>
              <a:t>Table of Contents </a:t>
            </a:r>
          </a:p>
        </p:txBody>
      </p:sp>
      <p:sp>
        <p:nvSpPr>
          <p:cNvPr id="3" name="Content Placeholder 2">
            <a:extLst>
              <a:ext uri="{FF2B5EF4-FFF2-40B4-BE49-F238E27FC236}">
                <a16:creationId xmlns:a16="http://schemas.microsoft.com/office/drawing/2014/main" id="{15F808D0-A211-447D-CAD9-AEF66CAE0993}"/>
              </a:ext>
            </a:extLst>
          </p:cNvPr>
          <p:cNvSpPr>
            <a:spLocks noGrp="1"/>
          </p:cNvSpPr>
          <p:nvPr>
            <p:ph sz="quarter" idx="13"/>
          </p:nvPr>
        </p:nvSpPr>
        <p:spPr/>
        <p:txBody>
          <a:bodyPr>
            <a:normAutofit/>
          </a:bodyPr>
          <a:lstStyle/>
          <a:p>
            <a:pPr marL="342900" indent="-342900">
              <a:buFont typeface="Arial" panose="020B0604020202020204" pitchFamily="34" charset="0"/>
              <a:buChar char="•"/>
            </a:pPr>
            <a:r>
              <a:rPr lang="en-US" sz="2000">
                <a:latin typeface="Raleway" pitchFamily="2" charset="0"/>
              </a:rPr>
              <a:t>Detention Numbers </a:t>
            </a:r>
          </a:p>
          <a:p>
            <a:pPr marL="342900" indent="-342900">
              <a:buFont typeface="Arial" panose="020B0604020202020204" pitchFamily="34" charset="0"/>
              <a:buChar char="•"/>
            </a:pPr>
            <a:r>
              <a:rPr lang="en-US" sz="2000">
                <a:latin typeface="Raleway" pitchFamily="2" charset="0"/>
              </a:rPr>
              <a:t>Safe City Baltimore Overview </a:t>
            </a:r>
          </a:p>
          <a:p>
            <a:pPr marL="342900" indent="-342900">
              <a:buFont typeface="Arial" panose="020B0604020202020204" pitchFamily="34" charset="0"/>
              <a:buChar char="•"/>
            </a:pPr>
            <a:r>
              <a:rPr lang="en-US" sz="2000">
                <a:latin typeface="Raleway" pitchFamily="2" charset="0"/>
              </a:rPr>
              <a:t>Tier 3 progress and findings </a:t>
            </a:r>
          </a:p>
          <a:p>
            <a:pPr marL="342900" indent="-342900">
              <a:buFont typeface="Arial" panose="020B0604020202020204" pitchFamily="34" charset="0"/>
              <a:buChar char="•"/>
            </a:pPr>
            <a:r>
              <a:rPr lang="en-US" sz="2000">
                <a:latin typeface="Raleway" pitchFamily="2" charset="0"/>
              </a:rPr>
              <a:t>New Resources </a:t>
            </a:r>
          </a:p>
          <a:p>
            <a:pPr marL="342900" indent="-342900">
              <a:buFont typeface="Arial" panose="020B0604020202020204" pitchFamily="34" charset="0"/>
              <a:buChar char="•"/>
            </a:pPr>
            <a:endParaRPr lang="en-US" sz="2000">
              <a:latin typeface="Raleway" pitchFamily="2" charset="0"/>
            </a:endParaRPr>
          </a:p>
        </p:txBody>
      </p:sp>
      <p:sp>
        <p:nvSpPr>
          <p:cNvPr id="4" name="Slide Number Placeholder 3">
            <a:extLst>
              <a:ext uri="{FF2B5EF4-FFF2-40B4-BE49-F238E27FC236}">
                <a16:creationId xmlns:a16="http://schemas.microsoft.com/office/drawing/2014/main" id="{102E7864-31E2-0C50-5221-C105F844A14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200" b="1" i="0" u="none" strike="noStrike" kern="1200" cap="none" spc="0" normalizeH="0" baseline="0" noProof="0" smtClean="0">
                <a:ln>
                  <a:noFill/>
                </a:ln>
                <a:solidFill>
                  <a:prstClr val="black"/>
                </a:solidFill>
                <a:effectLst/>
                <a:uLnTx/>
                <a:uFillTx/>
                <a:latin typeface="Raleway"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a:ln>
                <a:noFill/>
              </a:ln>
              <a:solidFill>
                <a:prstClr val="black"/>
              </a:solidFill>
              <a:effectLst/>
              <a:uLnTx/>
              <a:uFillTx/>
              <a:latin typeface="Raleway" pitchFamily="2" charset="0"/>
              <a:ea typeface="+mn-ea"/>
              <a:cs typeface="+mn-cs"/>
            </a:endParaRPr>
          </a:p>
        </p:txBody>
      </p:sp>
    </p:spTree>
    <p:extLst>
      <p:ext uri="{BB962C8B-B14F-4D97-AF65-F5344CB8AC3E}">
        <p14:creationId xmlns:p14="http://schemas.microsoft.com/office/powerpoint/2010/main" val="3175703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C69FD-90F8-5E72-E21D-85E1CF1ED8A7}"/>
            </a:ext>
          </a:extLst>
        </p:cNvPr>
        <p:cNvGrpSpPr/>
        <p:nvPr/>
      </p:nvGrpSpPr>
      <p:grpSpPr>
        <a:xfrm>
          <a:off x="0" y="0"/>
          <a:ext cx="0" cy="0"/>
          <a:chOff x="0" y="0"/>
          <a:chExt cx="0" cy="0"/>
        </a:xfrm>
      </p:grpSpPr>
      <p:sp>
        <p:nvSpPr>
          <p:cNvPr id="16" name="Title 1">
            <a:extLst>
              <a:ext uri="{FF2B5EF4-FFF2-40B4-BE49-F238E27FC236}">
                <a16:creationId xmlns:a16="http://schemas.microsoft.com/office/drawing/2014/main" id="{6CED7D2A-0C3F-04C2-F495-F8342592F2BC}"/>
              </a:ext>
            </a:extLst>
          </p:cNvPr>
          <p:cNvSpPr>
            <a:spLocks noGrp="1"/>
          </p:cNvSpPr>
          <p:nvPr>
            <p:ph type="title"/>
          </p:nvPr>
        </p:nvSpPr>
        <p:spPr>
          <a:xfrm>
            <a:off x="755904" y="1142985"/>
            <a:ext cx="10680192" cy="1294965"/>
          </a:xfrm>
        </p:spPr>
        <p:txBody>
          <a:bodyPr anchor="t">
            <a:normAutofit/>
          </a:bodyPr>
          <a:lstStyle/>
          <a:p>
            <a:r>
              <a:rPr lang="en-US"/>
              <a:t>ICE Arrests Over Time </a:t>
            </a:r>
          </a:p>
        </p:txBody>
      </p:sp>
      <p:pic>
        <p:nvPicPr>
          <p:cNvPr id="4" name="Picture 3">
            <a:extLst>
              <a:ext uri="{FF2B5EF4-FFF2-40B4-BE49-F238E27FC236}">
                <a16:creationId xmlns:a16="http://schemas.microsoft.com/office/drawing/2014/main" id="{AE58AC1C-3CA7-5306-5014-EAE4D80CB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4862" y="2101098"/>
            <a:ext cx="6535117" cy="3577976"/>
          </a:xfrm>
          <a:prstGeom prst="rect">
            <a:avLst/>
          </a:prstGeom>
          <a:noFill/>
        </p:spPr>
      </p:pic>
      <p:sp>
        <p:nvSpPr>
          <p:cNvPr id="18" name="Content Placeholder 2">
            <a:extLst>
              <a:ext uri="{FF2B5EF4-FFF2-40B4-BE49-F238E27FC236}">
                <a16:creationId xmlns:a16="http://schemas.microsoft.com/office/drawing/2014/main" id="{C26BD01E-2B90-514E-D234-9923A6611A79}"/>
              </a:ext>
            </a:extLst>
          </p:cNvPr>
          <p:cNvSpPr>
            <a:spLocks noGrp="1"/>
          </p:cNvSpPr>
          <p:nvPr>
            <p:ph sz="quarter" idx="15"/>
          </p:nvPr>
        </p:nvSpPr>
        <p:spPr>
          <a:xfrm>
            <a:off x="502600" y="2512194"/>
            <a:ext cx="4415910" cy="3059390"/>
          </a:xfrm>
        </p:spPr>
        <p:txBody>
          <a:bodyPr>
            <a:normAutofit/>
          </a:bodyPr>
          <a:lstStyle/>
          <a:p>
            <a:pPr>
              <a:buFont typeface="Arial" panose="020B0604020202020204" pitchFamily="34" charset="0"/>
              <a:buChar char="•"/>
            </a:pPr>
            <a:r>
              <a:rPr lang="en-US">
                <a:latin typeface="Raleway" pitchFamily="2" charset="0"/>
              </a:rPr>
              <a:t>ICE arrests rose sharply in May 2025 and remained elevated through the end of the year and reached a peak in Jan 2026 </a:t>
            </a:r>
          </a:p>
          <a:p>
            <a:pPr>
              <a:buFont typeface="Arial" panose="020B0604020202020204" pitchFamily="34" charset="0"/>
              <a:buChar char="•"/>
            </a:pPr>
            <a:r>
              <a:rPr lang="en-US">
                <a:latin typeface="Raleway" pitchFamily="2" charset="0"/>
              </a:rPr>
              <a:t>649 arrests since Sept 2025</a:t>
            </a:r>
          </a:p>
          <a:p>
            <a:pPr>
              <a:buFont typeface="Arial" panose="020B0604020202020204" pitchFamily="34" charset="0"/>
              <a:buChar char="•"/>
            </a:pPr>
            <a:r>
              <a:rPr lang="en-US">
                <a:latin typeface="Raleway" pitchFamily="2" charset="0"/>
              </a:rPr>
              <a:t>March 2026 decline </a:t>
            </a:r>
          </a:p>
        </p:txBody>
      </p:sp>
      <p:sp>
        <p:nvSpPr>
          <p:cNvPr id="2" name="Slide Number Placeholder 1">
            <a:extLst>
              <a:ext uri="{FF2B5EF4-FFF2-40B4-BE49-F238E27FC236}">
                <a16:creationId xmlns:a16="http://schemas.microsoft.com/office/drawing/2014/main" id="{598483B1-0450-ECB8-B3C3-0CFAB9F0E9B2}"/>
              </a:ext>
            </a:extLst>
          </p:cNvPr>
          <p:cNvSpPr>
            <a:spLocks noGrp="1"/>
          </p:cNvSpPr>
          <p:nvPr>
            <p:ph type="sldNum" sz="quarter" idx="12"/>
          </p:nvPr>
        </p:nvSpPr>
        <p:spPr>
          <a:xfrm>
            <a:off x="10899648" y="6400800"/>
            <a:ext cx="530352" cy="365125"/>
          </a:xfrm>
        </p:spPr>
        <p:txBody>
          <a:bodyPr anchor="ctr">
            <a:normAutofit/>
          </a:bodyPr>
          <a:lstStyle/>
          <a:p>
            <a:pPr marL="0" marR="0" lvl="0" indent="0" defTabSz="914400" rtl="0" eaLnBrk="1" fontAlgn="auto" latinLnBrk="0" hangingPunct="1">
              <a:spcBef>
                <a:spcPts val="0"/>
              </a:spcBef>
              <a:spcAft>
                <a:spcPts val="600"/>
              </a:spcAft>
              <a:buClrTx/>
              <a:buSzTx/>
              <a:buFontTx/>
              <a:buNone/>
              <a:tabLst/>
              <a:defRPr/>
            </a:pPr>
            <a:fld id="{CB1E4CB7-CB13-4810-BF18-BE31AFC64F93}" type="slidenum">
              <a:rPr kumimoji="0" lang="en-US" b="1" i="0" u="none" strike="noStrike" kern="1200" cap="none" spc="0" normalizeH="0" baseline="0" noProof="0" smtClean="0">
                <a:ln>
                  <a:noFill/>
                </a:ln>
                <a:solidFill>
                  <a:prstClr val="black"/>
                </a:solidFill>
                <a:effectLst/>
                <a:uLnTx/>
                <a:uFillTx/>
              </a:rPr>
              <a:pPr marL="0" marR="0" lvl="0" indent="0" defTabSz="914400" rtl="0" eaLnBrk="1" fontAlgn="auto" latinLnBrk="0" hangingPunct="1">
                <a:spcBef>
                  <a:spcPts val="0"/>
                </a:spcBef>
                <a:spcAft>
                  <a:spcPts val="600"/>
                </a:spcAft>
                <a:buClrTx/>
                <a:buSzTx/>
                <a:buFontTx/>
                <a:buNone/>
                <a:tabLst/>
                <a:defRPr/>
              </a:pPr>
              <a:t>3</a:t>
            </a:fld>
            <a:endParaRPr kumimoji="0" lang="en-US" b="1"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72488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851F7-C7DA-951A-EB98-5BDA2D1A90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1700A7-7DEC-8DB3-C6AE-40BA4729EA87}"/>
              </a:ext>
            </a:extLst>
          </p:cNvPr>
          <p:cNvSpPr>
            <a:spLocks noGrp="1"/>
          </p:cNvSpPr>
          <p:nvPr>
            <p:ph type="title"/>
          </p:nvPr>
        </p:nvSpPr>
        <p:spPr>
          <a:xfrm>
            <a:off x="1358389" y="1792224"/>
            <a:ext cx="3115265" cy="2396359"/>
          </a:xfrm>
        </p:spPr>
        <p:txBody>
          <a:bodyPr anchor="b">
            <a:normAutofit/>
          </a:bodyPr>
          <a:lstStyle/>
          <a:p>
            <a:r>
              <a:rPr lang="en-US"/>
              <a:t>Safe City Baltimore    </a:t>
            </a:r>
          </a:p>
        </p:txBody>
      </p:sp>
      <p:graphicFrame>
        <p:nvGraphicFramePr>
          <p:cNvPr id="5" name="Content Placeholder 2">
            <a:extLst>
              <a:ext uri="{FF2B5EF4-FFF2-40B4-BE49-F238E27FC236}">
                <a16:creationId xmlns:a16="http://schemas.microsoft.com/office/drawing/2014/main" id="{3DBDD386-1531-1F89-86C8-8D0A4863CB8F}"/>
              </a:ext>
            </a:extLst>
          </p:cNvPr>
          <p:cNvGraphicFramePr>
            <a:graphicFrameLocks noGrp="1"/>
          </p:cNvGraphicFramePr>
          <p:nvPr>
            <p:ph idx="1"/>
            <p:extLst>
              <p:ext uri="{D42A27DB-BD31-4B8C-83A1-F6EECF244321}">
                <p14:modId xmlns:p14="http://schemas.microsoft.com/office/powerpoint/2010/main" val="655949152"/>
              </p:ext>
            </p:extLst>
          </p:nvPr>
        </p:nvGraphicFramePr>
        <p:xfrm>
          <a:off x="4473654" y="1792224"/>
          <a:ext cx="6001559" cy="4269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A43174E2-B3C0-4D54-7E76-5265908CDE8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3875189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1AC0-8A67-928B-3BBB-F938D202162E}"/>
            </a:ext>
          </a:extLst>
        </p:cNvPr>
        <p:cNvGrpSpPr/>
        <p:nvPr/>
      </p:nvGrpSpPr>
      <p:grpSpPr>
        <a:xfrm>
          <a:off x="0" y="0"/>
          <a:ext cx="0" cy="0"/>
          <a:chOff x="0" y="0"/>
          <a:chExt cx="0" cy="0"/>
        </a:xfrm>
      </p:grpSpPr>
      <p:pic>
        <p:nvPicPr>
          <p:cNvPr id="5" name="Picture 4" descr="Text&#10;&#10;AI-generated content may be incorrect.">
            <a:extLst>
              <a:ext uri="{FF2B5EF4-FFF2-40B4-BE49-F238E27FC236}">
                <a16:creationId xmlns:a16="http://schemas.microsoft.com/office/drawing/2014/main" id="{1CE24070-A09A-BD6D-5EC3-4D72E3ECDC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1400" y="3004545"/>
            <a:ext cx="4299856" cy="2707318"/>
          </a:xfrm>
          <a:prstGeom prst="rect">
            <a:avLst/>
          </a:prstGeom>
          <a:ln>
            <a:solidFill>
              <a:schemeClr val="bg2"/>
            </a:solidFill>
          </a:ln>
        </p:spPr>
      </p:pic>
      <p:sp>
        <p:nvSpPr>
          <p:cNvPr id="2" name="Title 1">
            <a:extLst>
              <a:ext uri="{FF2B5EF4-FFF2-40B4-BE49-F238E27FC236}">
                <a16:creationId xmlns:a16="http://schemas.microsoft.com/office/drawing/2014/main" id="{F5993174-3784-A39D-1BAA-28030DA70666}"/>
              </a:ext>
            </a:extLst>
          </p:cNvPr>
          <p:cNvSpPr>
            <a:spLocks noGrp="1"/>
          </p:cNvSpPr>
          <p:nvPr>
            <p:ph type="title"/>
          </p:nvPr>
        </p:nvSpPr>
        <p:spPr>
          <a:xfrm>
            <a:off x="752856" y="1005840"/>
            <a:ext cx="10680192" cy="1294965"/>
          </a:xfrm>
        </p:spPr>
        <p:txBody>
          <a:bodyPr>
            <a:normAutofit fontScale="90000"/>
          </a:bodyPr>
          <a:lstStyle/>
          <a:p>
            <a:r>
              <a:rPr lang="en-US">
                <a:latin typeface="Raleway"/>
              </a:rPr>
              <a:t>Tier 3: </a:t>
            </a:r>
            <a:r>
              <a:rPr lang="en-US"/>
              <a:t>Deportation Defense for Families Unable to Afford an Attorney and Family Support </a:t>
            </a:r>
            <a:br>
              <a:rPr lang="en-US"/>
            </a:br>
            <a:endParaRPr lang="en-US">
              <a:latin typeface="Raleway"/>
            </a:endParaRPr>
          </a:p>
        </p:txBody>
      </p:sp>
      <p:sp>
        <p:nvSpPr>
          <p:cNvPr id="4" name="Content Placeholder 3">
            <a:extLst>
              <a:ext uri="{FF2B5EF4-FFF2-40B4-BE49-F238E27FC236}">
                <a16:creationId xmlns:a16="http://schemas.microsoft.com/office/drawing/2014/main" id="{0C5F920D-E655-1032-65FF-BD852764F68E}"/>
              </a:ext>
            </a:extLst>
          </p:cNvPr>
          <p:cNvSpPr>
            <a:spLocks noGrp="1"/>
          </p:cNvSpPr>
          <p:nvPr>
            <p:ph sz="quarter" idx="15"/>
          </p:nvPr>
        </p:nvSpPr>
        <p:spPr>
          <a:xfrm>
            <a:off x="752856" y="2471057"/>
            <a:ext cx="6290201" cy="3774295"/>
          </a:xfrm>
        </p:spPr>
        <p:txBody>
          <a:bodyPr vert="horz" lIns="91440" tIns="45720" rIns="91440" bIns="45720" rtlCol="0" anchor="t">
            <a:noAutofit/>
          </a:bodyPr>
          <a:lstStyle/>
          <a:p>
            <a:pPr marL="0" indent="0">
              <a:lnSpc>
                <a:spcPct val="100000"/>
              </a:lnSpc>
              <a:buNone/>
            </a:pPr>
            <a:r>
              <a:rPr lang="en-US" b="1">
                <a:latin typeface="Raleway"/>
              </a:rPr>
              <a:t>CASA’s Response:</a:t>
            </a:r>
          </a:p>
          <a:p>
            <a:pPr>
              <a:lnSpc>
                <a:spcPct val="100000"/>
              </a:lnSpc>
              <a:buFont typeface="Arial" panose="020B0604020202020204" pitchFamily="34" charset="0"/>
              <a:buChar char="•"/>
            </a:pPr>
            <a:r>
              <a:rPr lang="en-US">
                <a:latin typeface="Raleway"/>
              </a:rPr>
              <a:t>accept calls through their rapid response hotline (at right) which are referred to CASA Baltimore staff </a:t>
            </a:r>
          </a:p>
          <a:p>
            <a:pPr>
              <a:lnSpc>
                <a:spcPct val="100000"/>
              </a:lnSpc>
              <a:buFont typeface="Arial" panose="020B0604020202020204" pitchFamily="34" charset="0"/>
              <a:buChar char="•"/>
            </a:pPr>
            <a:r>
              <a:rPr lang="en-US">
                <a:latin typeface="Raleway"/>
              </a:rPr>
              <a:t>Share information on the detained individual with Amica. </a:t>
            </a:r>
          </a:p>
          <a:p>
            <a:pPr>
              <a:lnSpc>
                <a:spcPct val="100000"/>
              </a:lnSpc>
              <a:buFont typeface="Arial" panose="020B0604020202020204" pitchFamily="34" charset="0"/>
              <a:buChar char="•"/>
            </a:pPr>
            <a:r>
              <a:rPr lang="en-US">
                <a:latin typeface="Raleway"/>
              </a:rPr>
              <a:t>Case managements &amp; financial assistance for families </a:t>
            </a:r>
          </a:p>
          <a:p>
            <a:pPr marL="0" indent="0">
              <a:lnSpc>
                <a:spcPct val="100000"/>
              </a:lnSpc>
              <a:buNone/>
            </a:pPr>
            <a:r>
              <a:rPr lang="en-US" b="1">
                <a:latin typeface="Raleway"/>
              </a:rPr>
              <a:t>Amica Center for Immigrant Rights Detained Defense: </a:t>
            </a:r>
          </a:p>
          <a:p>
            <a:pPr>
              <a:lnSpc>
                <a:spcPct val="100000"/>
              </a:lnSpc>
              <a:buFont typeface="Arial" panose="020B0604020202020204" pitchFamily="34" charset="0"/>
              <a:buChar char="•"/>
            </a:pPr>
            <a:r>
              <a:rPr lang="en-US">
                <a:latin typeface="Raleway"/>
              </a:rPr>
              <a:t>Receives referrals from CASA &amp; other network providers</a:t>
            </a:r>
          </a:p>
          <a:p>
            <a:pPr>
              <a:lnSpc>
                <a:spcPct val="100000"/>
              </a:lnSpc>
              <a:buFont typeface="Arial" panose="020B0604020202020204" pitchFamily="34" charset="0"/>
              <a:buChar char="•"/>
            </a:pPr>
            <a:r>
              <a:rPr lang="en-US">
                <a:latin typeface="Raleway"/>
              </a:rPr>
              <a:t>Provides legal counsel and representation for eligible detained Baltimore City residents</a:t>
            </a:r>
          </a:p>
        </p:txBody>
      </p:sp>
      <p:sp>
        <p:nvSpPr>
          <p:cNvPr id="3" name="Slide Number Placeholder 2">
            <a:extLst>
              <a:ext uri="{FF2B5EF4-FFF2-40B4-BE49-F238E27FC236}">
                <a16:creationId xmlns:a16="http://schemas.microsoft.com/office/drawing/2014/main" id="{FDE5DD6D-C606-7D3E-6038-42374B59D7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2360231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DDE5F-D432-724B-1A71-8CA8E58DF2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56F86F-10FB-849F-35D7-9CF6E3473615}"/>
              </a:ext>
            </a:extLst>
          </p:cNvPr>
          <p:cNvSpPr>
            <a:spLocks noGrp="1"/>
          </p:cNvSpPr>
          <p:nvPr>
            <p:ph type="title"/>
          </p:nvPr>
        </p:nvSpPr>
        <p:spPr>
          <a:xfrm>
            <a:off x="758952" y="1517904"/>
            <a:ext cx="10680192" cy="1294965"/>
          </a:xfrm>
        </p:spPr>
        <p:txBody>
          <a:bodyPr anchor="t">
            <a:normAutofit/>
          </a:bodyPr>
          <a:lstStyle/>
          <a:p>
            <a:r>
              <a:rPr lang="en-US"/>
              <a:t>Tier 3: Update </a:t>
            </a:r>
          </a:p>
        </p:txBody>
      </p:sp>
      <p:pic>
        <p:nvPicPr>
          <p:cNvPr id="5" name="Picture 4">
            <a:extLst>
              <a:ext uri="{FF2B5EF4-FFF2-40B4-BE49-F238E27FC236}">
                <a16:creationId xmlns:a16="http://schemas.microsoft.com/office/drawing/2014/main" id="{02E9599A-F13A-26AF-5C1E-0911DD090953}"/>
              </a:ext>
            </a:extLst>
          </p:cNvPr>
          <p:cNvPicPr>
            <a:picLocks noChangeAspect="1"/>
          </p:cNvPicPr>
          <p:nvPr/>
        </p:nvPicPr>
        <p:blipFill>
          <a:blip r:embed="rId2"/>
          <a:stretch>
            <a:fillRect/>
          </a:stretch>
        </p:blipFill>
        <p:spPr>
          <a:xfrm>
            <a:off x="6910939" y="814869"/>
            <a:ext cx="4522109" cy="5969782"/>
          </a:xfrm>
          <a:prstGeom prst="rect">
            <a:avLst/>
          </a:prstGeom>
          <a:noFill/>
        </p:spPr>
      </p:pic>
      <p:sp>
        <p:nvSpPr>
          <p:cNvPr id="3" name="Content Placeholder 2">
            <a:extLst>
              <a:ext uri="{FF2B5EF4-FFF2-40B4-BE49-F238E27FC236}">
                <a16:creationId xmlns:a16="http://schemas.microsoft.com/office/drawing/2014/main" id="{9B15E60D-95F1-0983-8CCD-D59AE9546D9C}"/>
              </a:ext>
            </a:extLst>
          </p:cNvPr>
          <p:cNvSpPr>
            <a:spLocks noGrp="1"/>
          </p:cNvSpPr>
          <p:nvPr>
            <p:ph sz="quarter" idx="15"/>
          </p:nvPr>
        </p:nvSpPr>
        <p:spPr>
          <a:xfrm>
            <a:off x="752856" y="2329314"/>
            <a:ext cx="5238641" cy="3916038"/>
          </a:xfrm>
        </p:spPr>
        <p:txBody>
          <a:bodyPr vert="horz" lIns="91440" tIns="45720" rIns="91440" bIns="45720" rtlCol="0" anchor="t">
            <a:normAutofit/>
          </a:bodyPr>
          <a:lstStyle/>
          <a:p>
            <a:pPr>
              <a:lnSpc>
                <a:spcPct val="110000"/>
              </a:lnSpc>
              <a:buClr>
                <a:srgbClr val="000000"/>
              </a:buClr>
              <a:buFont typeface="Arial" panose="020B0604020202020204" pitchFamily="34" charset="0"/>
              <a:buChar char="•"/>
            </a:pPr>
            <a:r>
              <a:rPr lang="en-US" sz="2000">
                <a:latin typeface="Raleway"/>
              </a:rPr>
              <a:t>CASA screened</a:t>
            </a:r>
            <a:r>
              <a:rPr lang="en-US" sz="2000" b="1">
                <a:latin typeface="Raleway"/>
              </a:rPr>
              <a:t> 742 calls</a:t>
            </a:r>
            <a:r>
              <a:rPr lang="en-US" sz="2000">
                <a:latin typeface="Raleway"/>
              </a:rPr>
              <a:t> </a:t>
            </a:r>
            <a:endParaRPr lang="en-US" sz="2000" b="1">
              <a:latin typeface="Raleway"/>
            </a:endParaRPr>
          </a:p>
          <a:p>
            <a:pPr>
              <a:lnSpc>
                <a:spcPct val="110000"/>
              </a:lnSpc>
              <a:buClr>
                <a:srgbClr val="000000"/>
              </a:buClr>
              <a:buFont typeface="Arial" panose="020B0604020202020204" pitchFamily="34" charset="0"/>
              <a:buChar char="•"/>
            </a:pPr>
            <a:r>
              <a:rPr lang="en-US" sz="2000" b="1">
                <a:latin typeface="Raleway"/>
              </a:rPr>
              <a:t>143 </a:t>
            </a:r>
            <a:r>
              <a:rPr lang="en-US" sz="2000">
                <a:latin typeface="Raleway"/>
              </a:rPr>
              <a:t>detained city residents were referred to Amica for legal services </a:t>
            </a:r>
            <a:endParaRPr lang="en-US" sz="2000" b="1">
              <a:latin typeface="Raleway"/>
            </a:endParaRPr>
          </a:p>
          <a:p>
            <a:pPr>
              <a:lnSpc>
                <a:spcPct val="110000"/>
              </a:lnSpc>
              <a:buClr>
                <a:srgbClr val="000000"/>
              </a:buClr>
              <a:buFont typeface="Arial" panose="020B0604020202020204" pitchFamily="34" charset="0"/>
              <a:buChar char="•"/>
            </a:pPr>
            <a:r>
              <a:rPr lang="en-US" sz="2000" b="1">
                <a:latin typeface="Raleway"/>
              </a:rPr>
              <a:t>78 households </a:t>
            </a:r>
            <a:r>
              <a:rPr lang="en-US" sz="2000">
                <a:latin typeface="Raleway"/>
              </a:rPr>
              <a:t>received case management support and financial assistance. </a:t>
            </a:r>
          </a:p>
          <a:p>
            <a:pPr>
              <a:lnSpc>
                <a:spcPct val="110000"/>
              </a:lnSpc>
              <a:buClr>
                <a:srgbClr val="000000"/>
              </a:buClr>
              <a:buFont typeface="Arial" panose="020B0604020202020204" pitchFamily="34" charset="0"/>
              <a:buChar char="•"/>
            </a:pPr>
            <a:r>
              <a:rPr lang="en-US" sz="2000">
                <a:latin typeface="Raleway"/>
              </a:rPr>
              <a:t>The referral mechanism is effective &amp; efficient: </a:t>
            </a:r>
            <a:r>
              <a:rPr lang="en-US" sz="2000" b="1">
                <a:latin typeface="Raleway"/>
              </a:rPr>
              <a:t>approximately 90% referrals </a:t>
            </a:r>
            <a:r>
              <a:rPr lang="en-US" sz="2000">
                <a:latin typeface="Raleway"/>
              </a:rPr>
              <a:t>Amica received were from the Safe City partnership. </a:t>
            </a:r>
          </a:p>
          <a:p>
            <a:pPr>
              <a:lnSpc>
                <a:spcPct val="110000"/>
              </a:lnSpc>
              <a:buClr>
                <a:srgbClr val="000000"/>
              </a:buClr>
              <a:buFont typeface="Arial" panose="020B0604020202020204" pitchFamily="34" charset="0"/>
              <a:buChar char="•"/>
            </a:pPr>
            <a:endParaRPr lang="en-US"/>
          </a:p>
        </p:txBody>
      </p:sp>
      <p:sp>
        <p:nvSpPr>
          <p:cNvPr id="4" name="Slide Number Placeholder 3">
            <a:extLst>
              <a:ext uri="{FF2B5EF4-FFF2-40B4-BE49-F238E27FC236}">
                <a16:creationId xmlns:a16="http://schemas.microsoft.com/office/drawing/2014/main" id="{D875E9B9-ED4C-7160-B581-8868B027552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2877274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024F1-48F1-F1FB-9E9B-D6CA0CAC48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046C9D-5A8A-0431-9716-2D81F21B4059}"/>
              </a:ext>
            </a:extLst>
          </p:cNvPr>
          <p:cNvSpPr>
            <a:spLocks noGrp="1"/>
          </p:cNvSpPr>
          <p:nvPr>
            <p:ph type="title"/>
          </p:nvPr>
        </p:nvSpPr>
        <p:spPr>
          <a:xfrm>
            <a:off x="758952" y="1517904"/>
            <a:ext cx="10680192" cy="1294965"/>
          </a:xfrm>
        </p:spPr>
        <p:txBody>
          <a:bodyPr anchor="t">
            <a:normAutofit/>
          </a:bodyPr>
          <a:lstStyle/>
          <a:p>
            <a:r>
              <a:rPr lang="en-US"/>
              <a:t>Tier 3:  Case Management Findings </a:t>
            </a:r>
          </a:p>
        </p:txBody>
      </p:sp>
      <p:sp>
        <p:nvSpPr>
          <p:cNvPr id="3" name="Content Placeholder 2">
            <a:extLst>
              <a:ext uri="{FF2B5EF4-FFF2-40B4-BE49-F238E27FC236}">
                <a16:creationId xmlns:a16="http://schemas.microsoft.com/office/drawing/2014/main" id="{23C23CA3-D804-57D5-C431-EDA6BAACE901}"/>
              </a:ext>
            </a:extLst>
          </p:cNvPr>
          <p:cNvSpPr>
            <a:spLocks noGrp="1"/>
          </p:cNvSpPr>
          <p:nvPr>
            <p:ph sz="quarter" idx="15"/>
          </p:nvPr>
        </p:nvSpPr>
        <p:spPr>
          <a:xfrm>
            <a:off x="752856" y="2329314"/>
            <a:ext cx="10503408" cy="3916038"/>
          </a:xfrm>
        </p:spPr>
        <p:txBody>
          <a:bodyPr vert="horz" lIns="91440" tIns="45720" rIns="91440" bIns="45720" rtlCol="0" anchor="t">
            <a:normAutofit/>
          </a:bodyPr>
          <a:lstStyle/>
          <a:p>
            <a:pPr>
              <a:lnSpc>
                <a:spcPct val="110000"/>
              </a:lnSpc>
              <a:buClr>
                <a:srgbClr val="000000"/>
              </a:buClr>
              <a:buFont typeface="Arial" panose="020B0604020202020204" pitchFamily="34" charset="0"/>
              <a:buChar char="•"/>
            </a:pPr>
            <a:r>
              <a:rPr lang="en-US" sz="2000">
                <a:latin typeface="Raleway"/>
              </a:rPr>
              <a:t>95% of those receiving case management are women vs. 5% men </a:t>
            </a:r>
          </a:p>
          <a:p>
            <a:pPr>
              <a:lnSpc>
                <a:spcPct val="110000"/>
              </a:lnSpc>
              <a:buClr>
                <a:srgbClr val="000000"/>
              </a:buClr>
              <a:buFont typeface="Arial" panose="020B0604020202020204" pitchFamily="34" charset="0"/>
              <a:buChar char="•"/>
            </a:pPr>
            <a:r>
              <a:rPr lang="en-US" sz="2000">
                <a:latin typeface="Raleway" pitchFamily="2" charset="0"/>
              </a:rPr>
              <a:t>Average family size: 4 </a:t>
            </a:r>
          </a:p>
          <a:p>
            <a:pPr>
              <a:lnSpc>
                <a:spcPct val="110000"/>
              </a:lnSpc>
              <a:buClr>
                <a:srgbClr val="000000"/>
              </a:buClr>
              <a:buFont typeface="Arial" panose="020B0604020202020204" pitchFamily="34" charset="0"/>
              <a:buChar char="•"/>
            </a:pPr>
            <a:r>
              <a:rPr lang="en-US" sz="2000">
                <a:latin typeface="Raleway" pitchFamily="2" charset="0"/>
              </a:rPr>
              <a:t>Languages spoken: Spanish and French </a:t>
            </a:r>
          </a:p>
          <a:p>
            <a:pPr>
              <a:lnSpc>
                <a:spcPct val="110000"/>
              </a:lnSpc>
              <a:buClr>
                <a:srgbClr val="000000"/>
              </a:buClr>
              <a:buFont typeface="Arial" panose="020B0604020202020204" pitchFamily="34" charset="0"/>
              <a:buChar char="•"/>
            </a:pPr>
            <a:r>
              <a:rPr lang="en-US" sz="2000">
                <a:latin typeface="Raleway"/>
              </a:rPr>
              <a:t>Years of residency in Baltimore </a:t>
            </a:r>
          </a:p>
          <a:p>
            <a:pPr lvl="1">
              <a:lnSpc>
                <a:spcPct val="110000"/>
              </a:lnSpc>
              <a:buClr>
                <a:srgbClr val="000000"/>
              </a:buClr>
              <a:buFont typeface="Arial" panose="020B0604020202020204" pitchFamily="34" charset="0"/>
              <a:buChar char="•"/>
            </a:pPr>
            <a:r>
              <a:rPr lang="en-US" sz="1600">
                <a:solidFill>
                  <a:schemeClr val="tx1"/>
                </a:solidFill>
                <a:latin typeface="Raleway"/>
              </a:rPr>
              <a:t> 61% of those receiving case management have lived in the City for more than 5 years. </a:t>
            </a:r>
          </a:p>
          <a:p>
            <a:pPr marL="0" indent="0">
              <a:lnSpc>
                <a:spcPct val="110000"/>
              </a:lnSpc>
              <a:buClr>
                <a:srgbClr val="000000"/>
              </a:buClr>
              <a:buNone/>
            </a:pPr>
            <a:endParaRPr lang="en-US"/>
          </a:p>
        </p:txBody>
      </p:sp>
      <p:sp>
        <p:nvSpPr>
          <p:cNvPr id="4" name="Slide Number Placeholder 3">
            <a:extLst>
              <a:ext uri="{FF2B5EF4-FFF2-40B4-BE49-F238E27FC236}">
                <a16:creationId xmlns:a16="http://schemas.microsoft.com/office/drawing/2014/main" id="{5D3BA113-E879-5341-7F92-23D0C77810E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1611622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837C8-0560-A780-12AC-559838DECE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8F10E1-0604-3BCB-1712-D5A917A0B3E7}"/>
              </a:ext>
            </a:extLst>
          </p:cNvPr>
          <p:cNvSpPr>
            <a:spLocks noGrp="1"/>
          </p:cNvSpPr>
          <p:nvPr>
            <p:ph type="title"/>
          </p:nvPr>
        </p:nvSpPr>
        <p:spPr>
          <a:xfrm>
            <a:off x="758952" y="1517904"/>
            <a:ext cx="10680192" cy="1294965"/>
          </a:xfrm>
        </p:spPr>
        <p:txBody>
          <a:bodyPr anchor="t">
            <a:normAutofit/>
          </a:bodyPr>
          <a:lstStyle/>
          <a:p>
            <a:r>
              <a:rPr lang="en-US"/>
              <a:t>New Resources </a:t>
            </a:r>
          </a:p>
        </p:txBody>
      </p:sp>
      <p:sp>
        <p:nvSpPr>
          <p:cNvPr id="3" name="Content Placeholder 2">
            <a:extLst>
              <a:ext uri="{FF2B5EF4-FFF2-40B4-BE49-F238E27FC236}">
                <a16:creationId xmlns:a16="http://schemas.microsoft.com/office/drawing/2014/main" id="{14906A7D-888F-A012-8117-91D4ECBE595A}"/>
              </a:ext>
            </a:extLst>
          </p:cNvPr>
          <p:cNvSpPr>
            <a:spLocks noGrp="1"/>
          </p:cNvSpPr>
          <p:nvPr>
            <p:ph sz="quarter" idx="15"/>
          </p:nvPr>
        </p:nvSpPr>
        <p:spPr>
          <a:xfrm>
            <a:off x="752856" y="2329314"/>
            <a:ext cx="10503408" cy="3916038"/>
          </a:xfrm>
        </p:spPr>
        <p:txBody>
          <a:bodyPr vert="horz" lIns="91440" tIns="45720" rIns="91440" bIns="45720" rtlCol="0" anchor="t">
            <a:normAutofit/>
          </a:bodyPr>
          <a:lstStyle/>
          <a:p>
            <a:pPr>
              <a:lnSpc>
                <a:spcPct val="110000"/>
              </a:lnSpc>
              <a:buClr>
                <a:srgbClr val="000000"/>
              </a:buClr>
              <a:buFont typeface="Arial" panose="020B0604020202020204" pitchFamily="34" charset="0"/>
              <a:buChar char="•"/>
            </a:pPr>
            <a:r>
              <a:rPr lang="en-US" sz="2000">
                <a:latin typeface="Raleway" pitchFamily="2" charset="0"/>
              </a:rPr>
              <a:t>Increase case management capacity and financial assistance </a:t>
            </a:r>
          </a:p>
          <a:p>
            <a:pPr>
              <a:lnSpc>
                <a:spcPct val="110000"/>
              </a:lnSpc>
              <a:buClr>
                <a:srgbClr val="000000"/>
              </a:buClr>
              <a:buFont typeface="Arial" panose="020B0604020202020204" pitchFamily="34" charset="0"/>
              <a:buChar char="•"/>
            </a:pPr>
            <a:r>
              <a:rPr lang="en-US" sz="2000">
                <a:latin typeface="Raleway"/>
              </a:rPr>
              <a:t>Establish behavioral mental supports for families impacted by detention </a:t>
            </a:r>
            <a:endParaRPr lang="en-US">
              <a:latin typeface="Raleway"/>
            </a:endParaRPr>
          </a:p>
        </p:txBody>
      </p:sp>
      <p:sp>
        <p:nvSpPr>
          <p:cNvPr id="4" name="Slide Number Placeholder 3">
            <a:extLst>
              <a:ext uri="{FF2B5EF4-FFF2-40B4-BE49-F238E27FC236}">
                <a16:creationId xmlns:a16="http://schemas.microsoft.com/office/drawing/2014/main" id="{DFCA3F4F-C550-C32D-74B6-71425019AF0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2005426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14991-7C8E-2BCF-D047-0F00FD802A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312DD-1A0C-5A92-4FAE-CE4B1465CCF0}"/>
              </a:ext>
            </a:extLst>
          </p:cNvPr>
          <p:cNvSpPr>
            <a:spLocks noGrp="1"/>
          </p:cNvSpPr>
          <p:nvPr>
            <p:ph type="title"/>
          </p:nvPr>
        </p:nvSpPr>
        <p:spPr>
          <a:xfrm>
            <a:off x="758952" y="1517904"/>
            <a:ext cx="10680192" cy="1294965"/>
          </a:xfrm>
        </p:spPr>
        <p:txBody>
          <a:bodyPr anchor="t">
            <a:normAutofit/>
          </a:bodyPr>
          <a:lstStyle/>
          <a:p>
            <a:r>
              <a:rPr lang="en-US"/>
              <a:t>How to best support impacted immigrants</a:t>
            </a:r>
          </a:p>
        </p:txBody>
      </p:sp>
      <p:sp>
        <p:nvSpPr>
          <p:cNvPr id="3" name="Content Placeholder 2">
            <a:extLst>
              <a:ext uri="{FF2B5EF4-FFF2-40B4-BE49-F238E27FC236}">
                <a16:creationId xmlns:a16="http://schemas.microsoft.com/office/drawing/2014/main" id="{AA5D1A9F-1DD3-FEBA-968B-DAB7770B42BE}"/>
              </a:ext>
            </a:extLst>
          </p:cNvPr>
          <p:cNvSpPr>
            <a:spLocks noGrp="1"/>
          </p:cNvSpPr>
          <p:nvPr>
            <p:ph sz="quarter" idx="15"/>
          </p:nvPr>
        </p:nvSpPr>
        <p:spPr>
          <a:xfrm>
            <a:off x="752856" y="2329314"/>
            <a:ext cx="10503408" cy="3916038"/>
          </a:xfrm>
        </p:spPr>
        <p:txBody>
          <a:bodyPr vert="horz" lIns="91440" tIns="45720" rIns="91440" bIns="45720" rtlCol="0" anchor="t">
            <a:normAutofit/>
          </a:bodyPr>
          <a:lstStyle/>
          <a:p>
            <a:pPr>
              <a:lnSpc>
                <a:spcPct val="110000"/>
              </a:lnSpc>
              <a:buClr>
                <a:srgbClr val="000000"/>
              </a:buClr>
              <a:buFont typeface="Arial" panose="020B0604020202020204" pitchFamily="34" charset="0"/>
              <a:buChar char="•"/>
            </a:pPr>
            <a:r>
              <a:rPr lang="en-US" sz="2000">
                <a:latin typeface="Raleway"/>
              </a:rPr>
              <a:t>Direct the immediate family of a detained individual to contact CASA's hotline at </a:t>
            </a:r>
            <a:r>
              <a:rPr lang="en-US" sz="2000" b="1">
                <a:latin typeface="Raleway"/>
              </a:rPr>
              <a:t>888-214-6016 </a:t>
            </a:r>
            <a:r>
              <a:rPr lang="en-US" sz="2000">
                <a:latin typeface="Raleway"/>
              </a:rPr>
              <a:t>to ensure a streamlined coordinated response</a:t>
            </a:r>
          </a:p>
          <a:p>
            <a:pPr>
              <a:lnSpc>
                <a:spcPct val="110000"/>
              </a:lnSpc>
              <a:buClr>
                <a:srgbClr val="000000"/>
              </a:buClr>
              <a:buFont typeface="Arial" panose="020B0604020202020204" pitchFamily="34" charset="0"/>
              <a:buChar char="•"/>
            </a:pPr>
            <a:r>
              <a:rPr lang="en-US" sz="2000">
                <a:latin typeface="Raleway" pitchFamily="2" charset="0"/>
              </a:rPr>
              <a:t>Encourage families to prepare for immigration emergencies by completing Standby Guardianship forms. Safe City Baltimore supports Maryland Volunteer Lawyer Services (MVLS) to help families complete these forms. Those who need support can call MVLS at </a:t>
            </a:r>
            <a:r>
              <a:rPr lang="en-US" sz="2000" b="1">
                <a:latin typeface="Raleway" pitchFamily="2" charset="0"/>
              </a:rPr>
              <a:t>410-547-6537</a:t>
            </a:r>
            <a:r>
              <a:rPr lang="en-US" sz="2000">
                <a:latin typeface="Raleway" pitchFamily="2" charset="0"/>
              </a:rPr>
              <a:t>.</a:t>
            </a:r>
          </a:p>
          <a:p>
            <a:pPr>
              <a:lnSpc>
                <a:spcPct val="110000"/>
              </a:lnSpc>
              <a:buClr>
                <a:srgbClr val="000000"/>
              </a:buClr>
              <a:buFont typeface="Arial" panose="020B0604020202020204" pitchFamily="34" charset="0"/>
              <a:buChar char="•"/>
            </a:pPr>
            <a:r>
              <a:rPr lang="en-US" sz="2000">
                <a:latin typeface="Raleway"/>
              </a:rPr>
              <a:t>Donate to the Baltimore Immigrant Community Fund </a:t>
            </a:r>
            <a:endParaRPr lang="en-US" sz="2000" dirty="0">
              <a:latin typeface="Raleway" pitchFamily="2" charset="0"/>
            </a:endParaRPr>
          </a:p>
        </p:txBody>
      </p:sp>
      <p:sp>
        <p:nvSpPr>
          <p:cNvPr id="4" name="Slide Number Placeholder 3">
            <a:extLst>
              <a:ext uri="{FF2B5EF4-FFF2-40B4-BE49-F238E27FC236}">
                <a16:creationId xmlns:a16="http://schemas.microsoft.com/office/drawing/2014/main" id="{7F92C505-BD9F-220C-195F-D68FB891F1C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000" b="1" i="0" u="none" strike="noStrike" kern="1200" cap="none" spc="0" normalizeH="0" baseline="0" noProof="0" smtClean="0">
                <a:ln>
                  <a:noFill/>
                </a:ln>
                <a:solidFill>
                  <a:prstClr val="black"/>
                </a:solidFill>
                <a:effectLst/>
                <a:uLnTx/>
                <a:uFillTx/>
                <a:latin typeface="Avenir Next LT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000" b="1" i="0" u="none" strike="noStrike" kern="1200" cap="none" spc="0" normalizeH="0" baseline="0" noProof="0">
              <a:ln>
                <a:noFill/>
              </a:ln>
              <a:solidFill>
                <a:prstClr val="black"/>
              </a:solidFill>
              <a:effectLst/>
              <a:uLnTx/>
              <a:uFillTx/>
              <a:latin typeface="Avenir Next LT Pro Light"/>
              <a:ea typeface="+mn-ea"/>
              <a:cs typeface="+mn-cs"/>
            </a:endParaRPr>
          </a:p>
        </p:txBody>
      </p:sp>
    </p:spTree>
    <p:extLst>
      <p:ext uri="{BB962C8B-B14F-4D97-AF65-F5344CB8AC3E}">
        <p14:creationId xmlns:p14="http://schemas.microsoft.com/office/powerpoint/2010/main" val="3509786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C2480-21DF-4547-B928-8E2BEDC4756E}"/>
              </a:ext>
            </a:extLst>
          </p:cNvPr>
          <p:cNvSpPr>
            <a:spLocks noGrp="1"/>
          </p:cNvSpPr>
          <p:nvPr>
            <p:ph type="title"/>
          </p:nvPr>
        </p:nvSpPr>
        <p:spPr>
          <a:xfrm>
            <a:off x="762000" y="3822282"/>
            <a:ext cx="10241280" cy="1554480"/>
          </a:xfrm>
        </p:spPr>
        <p:txBody>
          <a:bodyPr/>
          <a:lstStyle/>
          <a:p>
            <a:r>
              <a:rPr lang="en-US"/>
              <a:t>Thank you!</a:t>
            </a:r>
          </a:p>
        </p:txBody>
      </p:sp>
      <p:sp>
        <p:nvSpPr>
          <p:cNvPr id="3" name="Content Placeholder 2">
            <a:extLst>
              <a:ext uri="{FF2B5EF4-FFF2-40B4-BE49-F238E27FC236}">
                <a16:creationId xmlns:a16="http://schemas.microsoft.com/office/drawing/2014/main" id="{6BC2C5F0-17A2-4505-B62E-A5178B8CB725}"/>
              </a:ext>
            </a:extLst>
          </p:cNvPr>
          <p:cNvSpPr>
            <a:spLocks noGrp="1"/>
          </p:cNvSpPr>
          <p:nvPr>
            <p:ph idx="1"/>
          </p:nvPr>
        </p:nvSpPr>
        <p:spPr>
          <a:xfrm>
            <a:off x="758825" y="4735287"/>
            <a:ext cx="5192069" cy="961426"/>
          </a:xfrm>
        </p:spPr>
        <p:txBody>
          <a:bodyPr anchor="b" anchorCtr="0">
            <a:normAutofit/>
          </a:bodyPr>
          <a:lstStyle/>
          <a:p>
            <a:r>
              <a:rPr lang="en-US" sz="2000" b="1">
                <a:latin typeface="Raleway"/>
              </a:rPr>
              <a:t>Catalina Rodriguez Lima </a:t>
            </a:r>
            <a:endParaRPr lang="en-US" sz="2000" b="1">
              <a:latin typeface="Raleway" pitchFamily="2" charset="0"/>
            </a:endParaRPr>
          </a:p>
          <a:p>
            <a:r>
              <a:rPr lang="en-US" sz="2000">
                <a:latin typeface="Raleway"/>
              </a:rPr>
              <a:t>catalina.rodriguez-lima@baltimorecity.gov</a:t>
            </a:r>
          </a:p>
        </p:txBody>
      </p:sp>
      <p:pic>
        <p:nvPicPr>
          <p:cNvPr id="7" name="Picture Placeholder 6" descr="A picture containing text, graffiti, painted&#10;&#10;AI-generated content may be incorrect.">
            <a:extLst>
              <a:ext uri="{FF2B5EF4-FFF2-40B4-BE49-F238E27FC236}">
                <a16:creationId xmlns:a16="http://schemas.microsoft.com/office/drawing/2014/main" id="{0858D2B3-6FD1-0142-3990-33A8A81124A3}"/>
              </a:ext>
            </a:extLst>
          </p:cNvPr>
          <p:cNvPicPr>
            <a:picLocks noGrp="1" noChangeAspect="1"/>
          </p:cNvPicPr>
          <p:nvPr>
            <p:ph type="pic" sz="quarter" idx="13"/>
          </p:nvPr>
        </p:nvPicPr>
        <p:blipFill>
          <a:blip r:embed="rId2"/>
          <a:srcRect l="71" t="16740" r="-71" b="50076"/>
          <a:stretch>
            <a:fillRect/>
          </a:stretch>
        </p:blipFill>
        <p:spPr>
          <a:xfrm>
            <a:off x="758952" y="761988"/>
            <a:ext cx="10689336" cy="2660904"/>
          </a:xfrm>
        </p:spPr>
      </p:pic>
      <p:sp>
        <p:nvSpPr>
          <p:cNvPr id="5" name="Freeform 7">
            <a:extLst>
              <a:ext uri="{FF2B5EF4-FFF2-40B4-BE49-F238E27FC236}">
                <a16:creationId xmlns:a16="http://schemas.microsoft.com/office/drawing/2014/main" id="{D25F7197-86F9-5604-5540-28ED455E46A7}"/>
              </a:ext>
            </a:extLst>
          </p:cNvPr>
          <p:cNvSpPr/>
          <p:nvPr/>
        </p:nvSpPr>
        <p:spPr>
          <a:xfrm>
            <a:off x="7763943" y="5338990"/>
            <a:ext cx="410584" cy="410584"/>
          </a:xfrm>
          <a:custGeom>
            <a:avLst/>
            <a:gdLst/>
            <a:ahLst/>
            <a:cxnLst/>
            <a:rect l="l" t="t" r="r" b="b"/>
            <a:pathLst>
              <a:path w="947394" h="947394">
                <a:moveTo>
                  <a:pt x="0" y="0"/>
                </a:moveTo>
                <a:lnTo>
                  <a:pt x="947394" y="0"/>
                </a:lnTo>
                <a:lnTo>
                  <a:pt x="947394" y="947395"/>
                </a:lnTo>
                <a:lnTo>
                  <a:pt x="0" y="94739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8">
            <a:extLst>
              <a:ext uri="{FF2B5EF4-FFF2-40B4-BE49-F238E27FC236}">
                <a16:creationId xmlns:a16="http://schemas.microsoft.com/office/drawing/2014/main" id="{16D6D367-6B91-5472-C51F-B24D984A87EC}"/>
              </a:ext>
            </a:extLst>
          </p:cNvPr>
          <p:cNvSpPr/>
          <p:nvPr/>
        </p:nvSpPr>
        <p:spPr>
          <a:xfrm>
            <a:off x="8369063" y="5326647"/>
            <a:ext cx="410584" cy="410584"/>
          </a:xfrm>
          <a:custGeom>
            <a:avLst/>
            <a:gdLst/>
            <a:ahLst/>
            <a:cxnLst/>
            <a:rect l="l" t="t" r="r" b="b"/>
            <a:pathLst>
              <a:path w="999807" h="999807">
                <a:moveTo>
                  <a:pt x="0" y="0"/>
                </a:moveTo>
                <a:lnTo>
                  <a:pt x="999807" y="0"/>
                </a:lnTo>
                <a:lnTo>
                  <a:pt x="999807" y="999807"/>
                </a:lnTo>
                <a:lnTo>
                  <a:pt x="0" y="99980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Content Placeholder 2">
            <a:extLst>
              <a:ext uri="{FF2B5EF4-FFF2-40B4-BE49-F238E27FC236}">
                <a16:creationId xmlns:a16="http://schemas.microsoft.com/office/drawing/2014/main" id="{9E49FCEB-6C7B-7858-9081-2EE2860C8ABD}"/>
              </a:ext>
            </a:extLst>
          </p:cNvPr>
          <p:cNvSpPr txBox="1">
            <a:spLocks/>
          </p:cNvSpPr>
          <p:nvPr/>
        </p:nvSpPr>
        <p:spPr>
          <a:xfrm>
            <a:off x="5950894" y="4735287"/>
            <a:ext cx="5192069" cy="961426"/>
          </a:xfrm>
          <a:prstGeom prst="rect">
            <a:avLst/>
          </a:prstGeom>
        </p:spPr>
        <p:txBody>
          <a:bodyPr vert="horz" lIns="91440" tIns="45720" rIns="91440" bIns="45720" rtlCol="0" anchor="b" anchorCtr="0">
            <a:normAutofit/>
          </a:bodyPr>
          <a:lstStyle>
            <a:lvl1pPr marL="0" indent="0" algn="l" defTabSz="914400" rtl="0" eaLnBrk="1" latinLnBrk="0" hangingPunct="1">
              <a:lnSpc>
                <a:spcPct val="120000"/>
              </a:lnSpc>
              <a:spcBef>
                <a:spcPts val="900"/>
              </a:spcBef>
              <a:buClr>
                <a:srgbClr val="3A4493"/>
              </a:buClr>
              <a:buFont typeface="Avenir Next LT Pro" panose="020B0504020202020204" pitchFamily="34" charset="0"/>
              <a:buNone/>
              <a:defRPr sz="2600" kern="1200">
                <a:solidFill>
                  <a:schemeClr val="tx1"/>
                </a:solidFill>
                <a:latin typeface="Lora" panose="00000500000000000000" pitchFamily="2" charset="0"/>
                <a:ea typeface="+mn-ea"/>
                <a:cs typeface="+mn-cs"/>
              </a:defRPr>
            </a:lvl1pPr>
            <a:lvl2pPr marL="365760" indent="0" algn="l" defTabSz="914400" rtl="0" eaLnBrk="1" latinLnBrk="0" hangingPunct="1">
              <a:lnSpc>
                <a:spcPct val="120000"/>
              </a:lnSpc>
              <a:spcBef>
                <a:spcPts val="900"/>
              </a:spcBef>
              <a:buFont typeface="Arial" panose="020B0604020202020204" pitchFamily="34" charset="0"/>
              <a:buNone/>
              <a:defRPr sz="2000" kern="1200">
                <a:solidFill>
                  <a:schemeClr val="tx1">
                    <a:lumMod val="75000"/>
                    <a:lumOff val="25000"/>
                  </a:schemeClr>
                </a:solidFill>
                <a:latin typeface="Lora" panose="00000500000000000000" pitchFamily="2" charset="0"/>
                <a:ea typeface="+mn-ea"/>
                <a:cs typeface="+mn-cs"/>
              </a:defRPr>
            </a:lvl2pPr>
            <a:lvl3pPr marL="640080" indent="-274320" algn="l" defTabSz="914400" rtl="0" eaLnBrk="1" latinLnBrk="0" hangingPunct="1">
              <a:lnSpc>
                <a:spcPct val="120000"/>
              </a:lnSpc>
              <a:spcBef>
                <a:spcPts val="600"/>
              </a:spcBef>
              <a:buClr>
                <a:srgbClr val="3A4493"/>
              </a:buClr>
              <a:buFont typeface="Avenir Next LT Pro" panose="020B0504020202020204" pitchFamily="34" charset="0"/>
              <a:buChar char="+"/>
              <a:defRPr sz="2000" kern="1200">
                <a:solidFill>
                  <a:schemeClr val="tx1"/>
                </a:solidFill>
                <a:latin typeface="Lora" panose="00000500000000000000" pitchFamily="2" charset="0"/>
                <a:ea typeface="+mn-ea"/>
                <a:cs typeface="+mn-cs"/>
              </a:defRPr>
            </a:lvl3pPr>
            <a:lvl4pPr marL="640080" indent="0" algn="l" defTabSz="914400" rtl="0" eaLnBrk="1" latinLnBrk="0" hangingPunct="1">
              <a:lnSpc>
                <a:spcPct val="120000"/>
              </a:lnSpc>
              <a:spcBef>
                <a:spcPts val="600"/>
              </a:spcBef>
              <a:buFontTx/>
              <a:buNone/>
              <a:defRPr sz="1800" i="1" kern="1200">
                <a:solidFill>
                  <a:schemeClr val="tx1">
                    <a:lumMod val="75000"/>
                    <a:lumOff val="25000"/>
                  </a:schemeClr>
                </a:solidFill>
                <a:latin typeface="Lora" panose="00000500000000000000" pitchFamily="2" charset="0"/>
                <a:ea typeface="+mn-ea"/>
                <a:cs typeface="+mn-cs"/>
              </a:defRPr>
            </a:lvl4pPr>
            <a:lvl5pPr marL="886968" indent="-274320" algn="l" defTabSz="914400" rtl="0" eaLnBrk="1" latinLnBrk="0" hangingPunct="1">
              <a:lnSpc>
                <a:spcPct val="120000"/>
              </a:lnSpc>
              <a:spcBef>
                <a:spcPts val="600"/>
              </a:spcBef>
              <a:buClr>
                <a:srgbClr val="3A4493"/>
              </a:buClr>
              <a:buFont typeface="Avenir Next LT Pro" panose="020B0504020202020204" pitchFamily="34" charset="0"/>
              <a:buChar char="+"/>
              <a:defRPr sz="1800" kern="1200">
                <a:solidFill>
                  <a:schemeClr val="tx1"/>
                </a:solidFill>
                <a:latin typeface="Lora"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2000">
                <a:latin typeface="Raleway" pitchFamily="2" charset="0"/>
              </a:rPr>
              <a:t>www.baltimorecity.gov/mima</a:t>
            </a:r>
          </a:p>
          <a:p>
            <a:pPr algn="r"/>
            <a:r>
              <a:rPr lang="en-US" sz="2000" b="1">
                <a:latin typeface="Raleway" pitchFamily="2" charset="0"/>
              </a:rPr>
              <a:t>@mimabaltimore</a:t>
            </a:r>
          </a:p>
        </p:txBody>
      </p:sp>
    </p:spTree>
    <p:extLst>
      <p:ext uri="{BB962C8B-B14F-4D97-AF65-F5344CB8AC3E}">
        <p14:creationId xmlns:p14="http://schemas.microsoft.com/office/powerpoint/2010/main" val="3872894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ismaticVTI">
  <a:themeElements>
    <a:clrScheme name="MIMA 2024">
      <a:dk1>
        <a:srgbClr val="1E1E1E"/>
      </a:dk1>
      <a:lt1>
        <a:srgbClr val="FFFEF1"/>
      </a:lt1>
      <a:dk2>
        <a:srgbClr val="1E1E1E"/>
      </a:dk2>
      <a:lt2>
        <a:srgbClr val="FFECC3"/>
      </a:lt2>
      <a:accent1>
        <a:srgbClr val="FCB826"/>
      </a:accent1>
      <a:accent2>
        <a:srgbClr val="7AD81B"/>
      </a:accent2>
      <a:accent3>
        <a:srgbClr val="3A4493"/>
      </a:accent3>
      <a:accent4>
        <a:srgbClr val="FEBC5E"/>
      </a:accent4>
      <a:accent5>
        <a:srgbClr val="E86D60"/>
      </a:accent5>
      <a:accent6>
        <a:srgbClr val="8A97FE"/>
      </a:accent6>
      <a:hlink>
        <a:srgbClr val="E86D60"/>
      </a:hlink>
      <a:folHlink>
        <a:srgbClr val="8A97FE"/>
      </a:folHlink>
    </a:clrScheme>
    <a:fontScheme name="Custom 14">
      <a:majorFont>
        <a:latin typeface="Aharoni"/>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IMA Slide Deck Template" id="{9DF95F69-FC9B-4733-BB28-4848FE2E8194}" vid="{1686D96D-6203-4C4F-A04E-745F84CD45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D8328BD7EDE64884DC27BDD8E01FF2" ma:contentTypeVersion="16" ma:contentTypeDescription="Create a new document." ma:contentTypeScope="" ma:versionID="ce9397dcbb4c168c28f5ec8d845b5609">
  <xsd:schema xmlns:xsd="http://www.w3.org/2001/XMLSchema" xmlns:xs="http://www.w3.org/2001/XMLSchema" xmlns:p="http://schemas.microsoft.com/office/2006/metadata/properties" xmlns:ns2="a339bd2f-993b-4706-9164-dd7cec6470da" xmlns:ns3="40946d5d-c776-43ef-9327-2d05a8295675" targetNamespace="http://schemas.microsoft.com/office/2006/metadata/properties" ma:root="true" ma:fieldsID="9e11fc5b4a39869a24049cc6a85bfc93" ns2:_="" ns3:_="">
    <xsd:import namespace="a339bd2f-993b-4706-9164-dd7cec6470da"/>
    <xsd:import namespace="40946d5d-c776-43ef-9327-2d05a829567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LengthInSecond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39bd2f-993b-4706-9164-dd7cec6470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0bf7b5f8-060a-4a29-ade1-cc5a2d57134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0946d5d-c776-43ef-9327-2d05a82956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1c5f2983-c0fd-473b-8f5e-b5c67e18b2b1}" ma:internalName="TaxCatchAll" ma:showField="CatchAllData" ma:web="40946d5d-c776-43ef-9327-2d05a82956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339bd2f-993b-4706-9164-dd7cec6470da">
      <Terms xmlns="http://schemas.microsoft.com/office/infopath/2007/PartnerControls"/>
    </lcf76f155ced4ddcb4097134ff3c332f>
    <TaxCatchAll xmlns="40946d5d-c776-43ef-9327-2d05a829567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AF3A22-3586-4624-B624-92EDA31E5931}">
  <ds:schemaRefs>
    <ds:schemaRef ds:uri="40946d5d-c776-43ef-9327-2d05a8295675"/>
    <ds:schemaRef ds:uri="a339bd2f-993b-4706-9164-dd7cec6470d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B654D6E-ED39-40C9-8F9A-D37E96A3A04C}">
  <ds:schemaRefs>
    <ds:schemaRef ds:uri="40946d5d-c776-43ef-9327-2d05a8295675"/>
    <ds:schemaRef ds:uri="a339bd2f-993b-4706-9164-dd7cec6470d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8D01AED-3B22-4E3B-A434-9396BD4D178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MIMA Slide Deck Template</Template>
  <Application>Microsoft Office PowerPoint</Application>
  <PresentationFormat>Widescreen</PresentationFormat>
  <Slides>10</Slides>
  <Notes>2</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PrismaticVTI</vt:lpstr>
      <vt:lpstr>26-0042R Informational Hearing </vt:lpstr>
      <vt:lpstr>Table of Contents </vt:lpstr>
      <vt:lpstr>ICE Arrests Over Time </vt:lpstr>
      <vt:lpstr>Safe City Baltimore    </vt:lpstr>
      <vt:lpstr>Tier 3: Deportation Defense for Families Unable to Afford an Attorney and Family Support  </vt:lpstr>
      <vt:lpstr>Tier 3: Update </vt:lpstr>
      <vt:lpstr>Tier 3:  Case Management Findings </vt:lpstr>
      <vt:lpstr>New Resources </vt:lpstr>
      <vt:lpstr>How to best support impacted immigrants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Miller, Katie (MIMA)</dc:creator>
  <cp:revision>20</cp:revision>
  <dcterms:created xsi:type="dcterms:W3CDTF">2026-03-25T16:20:06Z</dcterms:created>
  <dcterms:modified xsi:type="dcterms:W3CDTF">2026-07-21T21:04:19Z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0x01010007D8328BD7EDE64884DC27BDD8E01FF2</vt:lpwstr>
  </property>
  <property fmtid="{D5CDD505-2E9C-101B-9397-08002B2CF9AE}" pid="3" name="MediaServiceImageTags">
    <vt:lpwstr/>
  </property>
</Properties>
</file>