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008">
          <p15:clr>
            <a:srgbClr val="A4A3A4"/>
          </p15:clr>
        </p15:guide>
        <p15:guide id="2" pos="3840">
          <p15:clr>
            <a:srgbClr val="A4A3A4"/>
          </p15:clr>
        </p15:guide>
        <p15:guide id="3" pos="274">
          <p15:clr>
            <a:srgbClr val="A4A3A4"/>
          </p15:clr>
        </p15:guide>
        <p15:guide id="4" pos="7402">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 roundtripDataSignature="AMtx7mhoQZwz/l8LI1jPdCRd27dSnmjYD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4008"/>
        <p:guide pos="3840"/>
        <p:guide pos="274"/>
        <p:guide pos="740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customschemas.google.com/relationships/presentationmetadata" Target="metadata"/><Relationship Id="rId2" Type="http://schemas.openxmlformats.org/officeDocument/2006/relationships/slide" Target="slides/slide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0" name="Google Shape;10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6" name="Google Shape;266;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a:t>What changes when we interpret these responses through a trauma-informed lens?</a:t>
            </a:r>
            <a:endParaRPr/>
          </a:p>
          <a:p>
            <a:pPr marL="0" lvl="0" indent="0" algn="l" rtl="0">
              <a:spcBef>
                <a:spcPts val="0"/>
              </a:spcBef>
              <a:spcAft>
                <a:spcPts val="0"/>
              </a:spcAft>
              <a:buNone/>
            </a:pPr>
            <a:endParaRPr/>
          </a:p>
        </p:txBody>
      </p:sp>
      <p:sp>
        <p:nvSpPr>
          <p:cNvPr id="267" name="Google Shape;267;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US"/>
              <a:t>https://atlcommunitysupport.org/PICS_exec_summary.pdf</a:t>
            </a:r>
            <a:endParaRPr/>
          </a:p>
        </p:txBody>
      </p:sp>
      <p:sp>
        <p:nvSpPr>
          <p:cNvPr id="307" name="Google Shape;307;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9" name="Google Shape;329;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endParaRPr/>
          </a:p>
        </p:txBody>
      </p:sp>
      <p:sp>
        <p:nvSpPr>
          <p:cNvPr id="330" name="Google Shape;330;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3" name="Google Shape;443;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US"/>
              <a:t>Reentry is not always joyful or welcoming. Individual are often navigating and trying to meet the demands of many complex dynamics at once. </a:t>
            </a:r>
            <a:endParaRPr/>
          </a:p>
          <a:p>
            <a:pPr marL="0" lvl="0" indent="0" algn="l" rtl="0">
              <a:spcBef>
                <a:spcPts val="0"/>
              </a:spcBef>
              <a:spcAft>
                <a:spcPts val="0"/>
              </a:spcAft>
              <a:buClr>
                <a:schemeClr val="dk1"/>
              </a:buClr>
              <a:buSzPts val="1200"/>
              <a:buFont typeface="Calibri"/>
              <a:buNone/>
            </a:pPr>
            <a:endParaRPr/>
          </a:p>
          <a:p>
            <a:pPr marL="0" lvl="0" indent="0" algn="l" rtl="0">
              <a:spcBef>
                <a:spcPts val="0"/>
              </a:spcBef>
              <a:spcAft>
                <a:spcPts val="0"/>
              </a:spcAft>
              <a:buClr>
                <a:schemeClr val="dk1"/>
              </a:buClr>
              <a:buSzPts val="1200"/>
              <a:buFont typeface="Calibri"/>
              <a:buNone/>
            </a:pPr>
            <a:r>
              <a:rPr lang="en-US"/>
              <a:t>In the best of circumstances, having to start your life over, in a different way now, is very difficult. </a:t>
            </a:r>
            <a:endParaRPr/>
          </a:p>
        </p:txBody>
      </p:sp>
      <p:sp>
        <p:nvSpPr>
          <p:cNvPr id="444" name="Google Shape;444;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7" name="Google Shape;517;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518" name="Google Shape;518;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0" name="Google Shape;570;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r>
              <a:rPr lang="en-US"/>
              <a:t>Trauma &amp; Recovery by Judith Herman</a:t>
            </a:r>
            <a:endParaRPr/>
          </a:p>
        </p:txBody>
      </p:sp>
      <p:sp>
        <p:nvSpPr>
          <p:cNvPr id="571" name="Google Shape;571;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8"/>
        <p:cNvGrpSpPr/>
        <p:nvPr/>
      </p:nvGrpSpPr>
      <p:grpSpPr>
        <a:xfrm>
          <a:off x="0" y="0"/>
          <a:ext cx="0" cy="0"/>
          <a:chOff x="0" y="0"/>
          <a:chExt cx="0" cy="0"/>
        </a:xfrm>
      </p:grpSpPr>
      <p:sp>
        <p:nvSpPr>
          <p:cNvPr id="589" name="Google Shape;589;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0" name="Google Shape;590;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591" name="Google Shape;591;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5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5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5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5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5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5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5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5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5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6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6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6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6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62"/>
          <p:cNvSpPr>
            <a:spLocks noGrp="1"/>
          </p:cNvSpPr>
          <p:nvPr>
            <p:ph type="pic" idx="2"/>
          </p:nvPr>
        </p:nvSpPr>
        <p:spPr>
          <a:xfrm>
            <a:off x="5183188" y="987425"/>
            <a:ext cx="6172200" cy="4873625"/>
          </a:xfrm>
          <a:prstGeom prst="rect">
            <a:avLst/>
          </a:prstGeom>
          <a:noFill/>
          <a:ln>
            <a:noFill/>
          </a:ln>
        </p:spPr>
      </p:sp>
      <p:sp>
        <p:nvSpPr>
          <p:cNvPr id="68" name="Google Shape;68;p6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6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6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6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6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6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6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6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6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6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6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6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34975" y="1899190"/>
            <a:ext cx="11315700" cy="4035800"/>
          </a:xfrm>
          <a:custGeom>
            <a:avLst/>
            <a:gdLst/>
            <a:ahLst/>
            <a:cxnLst/>
            <a:rect l="l" t="t" r="r" b="b"/>
            <a:pathLst>
              <a:path w="11315700" h="4035800" extrusionOk="0">
                <a:moveTo>
                  <a:pt x="6350" y="0"/>
                </a:moveTo>
                <a:lnTo>
                  <a:pt x="6350" y="3711290"/>
                </a:lnTo>
                <a:cubicBezTo>
                  <a:pt x="6350" y="3822268"/>
                  <a:pt x="96315" y="3912233"/>
                  <a:pt x="207293" y="3912233"/>
                </a:cubicBezTo>
                <a:lnTo>
                  <a:pt x="11121107" y="3912233"/>
                </a:lnTo>
                <a:cubicBezTo>
                  <a:pt x="11204341" y="3912233"/>
                  <a:pt x="11275754" y="3861628"/>
                  <a:pt x="11306259" y="3789506"/>
                </a:cubicBezTo>
                <a:lnTo>
                  <a:pt x="11315700" y="3759093"/>
                </a:lnTo>
                <a:lnTo>
                  <a:pt x="11315700" y="3834857"/>
                </a:lnTo>
                <a:cubicBezTo>
                  <a:pt x="11315700" y="3945835"/>
                  <a:pt x="11225735" y="4035800"/>
                  <a:pt x="11114757" y="4035800"/>
                </a:cubicBezTo>
                <a:lnTo>
                  <a:pt x="200943" y="4035800"/>
                </a:lnTo>
                <a:cubicBezTo>
                  <a:pt x="89965" y="4035800"/>
                  <a:pt x="0" y="3945835"/>
                  <a:pt x="0" y="3834857"/>
                </a:cubicBezTo>
                <a:lnTo>
                  <a:pt x="0" y="47803"/>
                </a:lnTo>
                <a:cubicBezTo>
                  <a:pt x="0" y="33931"/>
                  <a:pt x="1406" y="20387"/>
                  <a:pt x="4082" y="7306"/>
                </a:cubicBezTo>
                <a:lnTo>
                  <a:pt x="6350" y="0"/>
                </a:lnTo>
                <a:close/>
              </a:path>
            </a:pathLst>
          </a:cu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9" name="Google Shape;89;p1"/>
          <p:cNvSpPr/>
          <p:nvPr/>
        </p:nvSpPr>
        <p:spPr>
          <a:xfrm>
            <a:off x="0" y="0"/>
            <a:ext cx="12192000" cy="2953263"/>
          </a:xfrm>
          <a:prstGeom prst="rect">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0" name="Google Shape;90;p1"/>
          <p:cNvSpPr/>
          <p:nvPr/>
        </p:nvSpPr>
        <p:spPr>
          <a:xfrm>
            <a:off x="434975" y="1878227"/>
            <a:ext cx="11315700" cy="3929447"/>
          </a:xfrm>
          <a:prstGeom prst="roundRect">
            <a:avLst>
              <a:gd name="adj" fmla="val 4797"/>
            </a:avLst>
          </a:prstGeom>
          <a:noFill/>
          <a:ln w="12700" cap="flat" cmpd="sng">
            <a:solidFill>
              <a:srgbClr val="0C2542"/>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nvGrpSpPr>
          <p:cNvPr id="91" name="Google Shape;91;p1"/>
          <p:cNvGrpSpPr/>
          <p:nvPr/>
        </p:nvGrpSpPr>
        <p:grpSpPr>
          <a:xfrm>
            <a:off x="4201297" y="902042"/>
            <a:ext cx="3704659" cy="2051221"/>
            <a:chOff x="4201297" y="976184"/>
            <a:chExt cx="3704659" cy="2051221"/>
          </a:xfrm>
        </p:grpSpPr>
        <p:sp>
          <p:nvSpPr>
            <p:cNvPr id="92" name="Google Shape;92;p1"/>
            <p:cNvSpPr/>
            <p:nvPr/>
          </p:nvSpPr>
          <p:spPr>
            <a:xfrm>
              <a:off x="4201297" y="976184"/>
              <a:ext cx="3704659" cy="2051221"/>
            </a:xfrm>
            <a:prstGeom prst="rect">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3" name="Google Shape;93;p1"/>
            <p:cNvPicPr preferRelativeResize="0"/>
            <p:nvPr/>
          </p:nvPicPr>
          <p:blipFill rotWithShape="1">
            <a:blip r:embed="rId3">
              <a:alphaModFix/>
            </a:blip>
            <a:srcRect l="10238" t="19058" b="19272"/>
            <a:stretch/>
          </p:blipFill>
          <p:spPr>
            <a:xfrm>
              <a:off x="4534930" y="1111384"/>
              <a:ext cx="3371026" cy="1628952"/>
            </a:xfrm>
            <a:prstGeom prst="rect">
              <a:avLst/>
            </a:prstGeom>
            <a:noFill/>
            <a:ln>
              <a:noFill/>
            </a:ln>
          </p:spPr>
        </p:pic>
      </p:grpSp>
      <p:grpSp>
        <p:nvGrpSpPr>
          <p:cNvPr id="94" name="Google Shape;94;p1"/>
          <p:cNvGrpSpPr/>
          <p:nvPr/>
        </p:nvGrpSpPr>
        <p:grpSpPr>
          <a:xfrm>
            <a:off x="1596369" y="3264811"/>
            <a:ext cx="8914500" cy="1523700"/>
            <a:chOff x="1596369" y="3338953"/>
            <a:chExt cx="8914500" cy="1523700"/>
          </a:xfrm>
        </p:grpSpPr>
        <p:sp>
          <p:nvSpPr>
            <p:cNvPr id="95" name="Google Shape;95;p1"/>
            <p:cNvSpPr txBox="1"/>
            <p:nvPr/>
          </p:nvSpPr>
          <p:spPr>
            <a:xfrm>
              <a:off x="2589530" y="3338953"/>
              <a:ext cx="7006500" cy="1523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100" b="1">
                  <a:solidFill>
                    <a:srgbClr val="0C2542"/>
                  </a:solidFill>
                </a:rPr>
                <a:t>Understanding Post Incarceration Syndrome (PICS): </a:t>
              </a:r>
              <a:endParaRPr sz="3100" b="1">
                <a:solidFill>
                  <a:srgbClr val="0C2542"/>
                </a:solidFill>
              </a:endParaRPr>
            </a:p>
            <a:p>
              <a:pPr marL="0" marR="0" lvl="0" indent="0" algn="ctr" rtl="0">
                <a:spcBef>
                  <a:spcPts val="0"/>
                </a:spcBef>
                <a:spcAft>
                  <a:spcPts val="0"/>
                </a:spcAft>
                <a:buNone/>
              </a:pPr>
              <a:r>
                <a:rPr lang="en-US" sz="3100" b="1">
                  <a:solidFill>
                    <a:srgbClr val="0C2542"/>
                  </a:solidFill>
                </a:rPr>
                <a:t>A Necessary Conversation</a:t>
              </a:r>
              <a:endParaRPr sz="100" b="1"/>
            </a:p>
          </p:txBody>
        </p:sp>
        <p:sp>
          <p:nvSpPr>
            <p:cNvPr id="96" name="Google Shape;96;p1"/>
            <p:cNvSpPr txBox="1"/>
            <p:nvPr/>
          </p:nvSpPr>
          <p:spPr>
            <a:xfrm>
              <a:off x="1596369" y="4121502"/>
              <a:ext cx="8914500" cy="3078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a:p>
          </p:txBody>
        </p:sp>
      </p:grpSp>
      <p:sp>
        <p:nvSpPr>
          <p:cNvPr id="97" name="Google Shape;97;p1"/>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b="0" i="1" u="none" strike="noStrike" cap="none">
                <a:solidFill>
                  <a:srgbClr val="BFBFBF"/>
                </a:solidFill>
                <a:latin typeface="Arial"/>
                <a:ea typeface="Arial"/>
                <a:cs typeface="Arial"/>
                <a:sym typeface="Arial"/>
              </a:rPr>
              <a:t>Katie Babcock, LC#14763</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
          <p:cNvSpPr/>
          <p:nvPr/>
        </p:nvSpPr>
        <p:spPr>
          <a:xfrm>
            <a:off x="434975" y="1572812"/>
            <a:ext cx="3506830" cy="5285188"/>
          </a:xfrm>
          <a:custGeom>
            <a:avLst/>
            <a:gdLst/>
            <a:ahLst/>
            <a:cxnLst/>
            <a:rect l="l" t="t" r="r" b="b"/>
            <a:pathLst>
              <a:path w="3506830" h="5285188" extrusionOk="0">
                <a:moveTo>
                  <a:pt x="1753415" y="0"/>
                </a:moveTo>
                <a:cubicBezTo>
                  <a:pt x="2721799" y="0"/>
                  <a:pt x="3506830" y="785031"/>
                  <a:pt x="3506830" y="1753415"/>
                </a:cubicBezTo>
                <a:lnTo>
                  <a:pt x="3506830" y="5285188"/>
                </a:lnTo>
                <a:lnTo>
                  <a:pt x="0" y="5285188"/>
                </a:lnTo>
                <a:lnTo>
                  <a:pt x="0" y="1753415"/>
                </a:lnTo>
                <a:cubicBezTo>
                  <a:pt x="0" y="785031"/>
                  <a:pt x="785031" y="0"/>
                  <a:pt x="1753415" y="0"/>
                </a:cubicBezTo>
                <a:close/>
              </a:path>
            </a:pathLst>
          </a:cu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3" name="Google Shape;103;p2"/>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104" name="Google Shape;104;p2"/>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105" name="Google Shape;105;p2"/>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6" name="Google Shape;106;p2"/>
          <p:cNvSpPr txBox="1"/>
          <p:nvPr/>
        </p:nvSpPr>
        <p:spPr>
          <a:xfrm>
            <a:off x="320040" y="325219"/>
            <a:ext cx="700659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u="none" strike="noStrike" cap="none">
                <a:solidFill>
                  <a:srgbClr val="0C2542"/>
                </a:solidFill>
                <a:latin typeface="Arial"/>
                <a:ea typeface="Arial"/>
                <a:cs typeface="Arial"/>
                <a:sym typeface="Arial"/>
              </a:rPr>
              <a:t>PRESENTOR: KATIE BABCOCK</a:t>
            </a:r>
            <a:endParaRPr/>
          </a:p>
        </p:txBody>
      </p:sp>
      <p:sp>
        <p:nvSpPr>
          <p:cNvPr id="107" name="Google Shape;107;p2"/>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108" name="Google Shape;108;p2"/>
          <p:cNvSpPr txBox="1"/>
          <p:nvPr/>
        </p:nvSpPr>
        <p:spPr>
          <a:xfrm>
            <a:off x="789080" y="5067011"/>
            <a:ext cx="2798617" cy="83099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262626"/>
                </a:solidFill>
                <a:latin typeface="Arial"/>
                <a:ea typeface="Arial"/>
                <a:cs typeface="Arial"/>
                <a:sym typeface="Arial"/>
              </a:rPr>
              <a:t>Katie Babcock,</a:t>
            </a:r>
            <a:endParaRPr/>
          </a:p>
          <a:p>
            <a:pPr marL="0" marR="0" lvl="0" indent="0" algn="ctr" rtl="0">
              <a:spcBef>
                <a:spcPts val="0"/>
              </a:spcBef>
              <a:spcAft>
                <a:spcPts val="0"/>
              </a:spcAft>
              <a:buNone/>
            </a:pPr>
            <a:r>
              <a:rPr lang="en-US" sz="2000" i="1">
                <a:solidFill>
                  <a:srgbClr val="262626"/>
                </a:solidFill>
                <a:latin typeface="Arial"/>
                <a:ea typeface="Arial"/>
                <a:cs typeface="Arial"/>
                <a:sym typeface="Arial"/>
              </a:rPr>
              <a:t>(she/her)</a:t>
            </a:r>
            <a:endParaRPr/>
          </a:p>
        </p:txBody>
      </p:sp>
      <p:grpSp>
        <p:nvGrpSpPr>
          <p:cNvPr id="109" name="Google Shape;109;p2"/>
          <p:cNvGrpSpPr/>
          <p:nvPr/>
        </p:nvGrpSpPr>
        <p:grpSpPr>
          <a:xfrm>
            <a:off x="5535826" y="1581072"/>
            <a:ext cx="5832279" cy="1180269"/>
            <a:chOff x="5535826" y="1581072"/>
            <a:chExt cx="5832279" cy="1180269"/>
          </a:xfrm>
        </p:grpSpPr>
        <p:sp>
          <p:nvSpPr>
            <p:cNvPr id="110" name="Google Shape;110;p2"/>
            <p:cNvSpPr/>
            <p:nvPr/>
          </p:nvSpPr>
          <p:spPr>
            <a:xfrm>
              <a:off x="5535826" y="1581072"/>
              <a:ext cx="729049" cy="729049"/>
            </a:xfrm>
            <a:prstGeom prst="ellipse">
              <a:avLst/>
            </a:prstGeom>
            <a:solidFill>
              <a:srgbClr val="0C25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1" name="Google Shape;111;p2"/>
            <p:cNvSpPr txBox="1"/>
            <p:nvPr/>
          </p:nvSpPr>
          <p:spPr>
            <a:xfrm>
              <a:off x="6567805" y="1745541"/>
              <a:ext cx="4800300" cy="10158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262626"/>
                  </a:solidFill>
                  <a:latin typeface="Arial"/>
                  <a:ea typeface="Arial"/>
                  <a:cs typeface="Arial"/>
                  <a:sym typeface="Arial"/>
                </a:rPr>
                <a:t>Founder: </a:t>
              </a:r>
              <a:r>
                <a:rPr lang="en-US" sz="2000">
                  <a:solidFill>
                    <a:srgbClr val="262626"/>
                  </a:solidFill>
                  <a:latin typeface="Arial"/>
                  <a:ea typeface="Arial"/>
                  <a:cs typeface="Arial"/>
                  <a:sym typeface="Arial"/>
                </a:rPr>
                <a:t>Counseling for Professionals</a:t>
              </a:r>
              <a:r>
                <a:rPr lang="en-US" sz="2000">
                  <a:solidFill>
                    <a:srgbClr val="262626"/>
                  </a:solidFill>
                </a:rPr>
                <a:t>. Specializations: PTSD, Addiction, Domestic Violence, Burnout</a:t>
              </a:r>
              <a:endParaRPr/>
            </a:p>
          </p:txBody>
        </p:sp>
        <p:grpSp>
          <p:nvGrpSpPr>
            <p:cNvPr id="112" name="Google Shape;112;p2"/>
            <p:cNvGrpSpPr/>
            <p:nvPr/>
          </p:nvGrpSpPr>
          <p:grpSpPr>
            <a:xfrm>
              <a:off x="5731475" y="1768258"/>
              <a:ext cx="337751" cy="354676"/>
              <a:chOff x="5295955" y="2586174"/>
              <a:chExt cx="1604526" cy="1684929"/>
            </a:xfrm>
          </p:grpSpPr>
          <p:sp>
            <p:nvSpPr>
              <p:cNvPr id="113" name="Google Shape;113;p2"/>
              <p:cNvSpPr/>
              <p:nvPr/>
            </p:nvSpPr>
            <p:spPr>
              <a:xfrm>
                <a:off x="5731506" y="3808561"/>
                <a:ext cx="737957" cy="462542"/>
              </a:xfrm>
              <a:custGeom>
                <a:avLst/>
                <a:gdLst/>
                <a:ahLst/>
                <a:cxnLst/>
                <a:rect l="l" t="t" r="r" b="b"/>
                <a:pathLst>
                  <a:path w="737957" h="462542" extrusionOk="0">
                    <a:moveTo>
                      <a:pt x="52740" y="462543"/>
                    </a:moveTo>
                    <a:cubicBezTo>
                      <a:pt x="47787" y="362530"/>
                      <a:pt x="18450" y="266614"/>
                      <a:pt x="2162" y="168506"/>
                    </a:cubicBezTo>
                    <a:cubicBezTo>
                      <a:pt x="-15840" y="60207"/>
                      <a:pt x="81505" y="-27137"/>
                      <a:pt x="184947" y="7819"/>
                    </a:cubicBezTo>
                    <a:cubicBezTo>
                      <a:pt x="202854" y="13915"/>
                      <a:pt x="205807" y="30679"/>
                      <a:pt x="212570" y="44110"/>
                    </a:cubicBezTo>
                    <a:cubicBezTo>
                      <a:pt x="262004" y="141550"/>
                      <a:pt x="310677" y="239467"/>
                      <a:pt x="359731" y="337099"/>
                    </a:cubicBezTo>
                    <a:cubicBezTo>
                      <a:pt x="360397" y="338432"/>
                      <a:pt x="362112" y="339194"/>
                      <a:pt x="363827" y="340718"/>
                    </a:cubicBezTo>
                    <a:cubicBezTo>
                      <a:pt x="380686" y="340528"/>
                      <a:pt x="380781" y="324526"/>
                      <a:pt x="385734" y="314620"/>
                    </a:cubicBezTo>
                    <a:cubicBezTo>
                      <a:pt x="430311" y="227085"/>
                      <a:pt x="476888" y="140407"/>
                      <a:pt x="516893" y="50872"/>
                    </a:cubicBezTo>
                    <a:cubicBezTo>
                      <a:pt x="533943" y="12677"/>
                      <a:pt x="556803" y="5057"/>
                      <a:pt x="593474" y="6676"/>
                    </a:cubicBezTo>
                    <a:cubicBezTo>
                      <a:pt x="668627" y="10010"/>
                      <a:pt x="716633" y="41919"/>
                      <a:pt x="733492" y="104784"/>
                    </a:cubicBezTo>
                    <a:cubicBezTo>
                      <a:pt x="736349" y="115357"/>
                      <a:pt x="739302" y="127168"/>
                      <a:pt x="737302" y="137455"/>
                    </a:cubicBezTo>
                    <a:cubicBezTo>
                      <a:pt x="716061" y="245944"/>
                      <a:pt x="693868" y="354244"/>
                      <a:pt x="671960" y="462543"/>
                    </a:cubicBezTo>
                    <a:cubicBezTo>
                      <a:pt x="465458" y="462543"/>
                      <a:pt x="259051" y="462543"/>
                      <a:pt x="52740" y="462543"/>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4" name="Google Shape;114;p2"/>
              <p:cNvSpPr/>
              <p:nvPr/>
            </p:nvSpPr>
            <p:spPr>
              <a:xfrm>
                <a:off x="5295955" y="2586174"/>
                <a:ext cx="1604526" cy="1657039"/>
              </a:xfrm>
              <a:custGeom>
                <a:avLst/>
                <a:gdLst/>
                <a:ahLst/>
                <a:cxnLst/>
                <a:rect l="l" t="t" r="r" b="b"/>
                <a:pathLst>
                  <a:path w="1604526" h="1657039" extrusionOk="0">
                    <a:moveTo>
                      <a:pt x="1028168" y="1185154"/>
                    </a:moveTo>
                    <a:cubicBezTo>
                      <a:pt x="1119608" y="1000178"/>
                      <a:pt x="1101796" y="867304"/>
                      <a:pt x="975781" y="768054"/>
                    </a:cubicBezTo>
                    <a:cubicBezTo>
                      <a:pt x="876625" y="690044"/>
                      <a:pt x="719558" y="692521"/>
                      <a:pt x="622689" y="773579"/>
                    </a:cubicBezTo>
                    <a:cubicBezTo>
                      <a:pt x="499816" y="876353"/>
                      <a:pt x="484100" y="1008751"/>
                      <a:pt x="575159" y="1180106"/>
                    </a:cubicBezTo>
                    <a:cubicBezTo>
                      <a:pt x="560586" y="1194107"/>
                      <a:pt x="542298" y="1185821"/>
                      <a:pt x="526201" y="1186773"/>
                    </a:cubicBezTo>
                    <a:cubicBezTo>
                      <a:pt x="432856" y="1192202"/>
                      <a:pt x="364466" y="1273641"/>
                      <a:pt x="379801" y="1365462"/>
                    </a:cubicBezTo>
                    <a:cubicBezTo>
                      <a:pt x="393898" y="1449758"/>
                      <a:pt x="409138" y="1533959"/>
                      <a:pt x="427522" y="1617398"/>
                    </a:cubicBezTo>
                    <a:cubicBezTo>
                      <a:pt x="435142" y="1651783"/>
                      <a:pt x="424664" y="1657403"/>
                      <a:pt x="393613" y="1657022"/>
                    </a:cubicBezTo>
                    <a:cubicBezTo>
                      <a:pt x="279313" y="1655594"/>
                      <a:pt x="165013" y="1655498"/>
                      <a:pt x="50713" y="1656927"/>
                    </a:cubicBezTo>
                    <a:cubicBezTo>
                      <a:pt x="13565" y="1657403"/>
                      <a:pt x="-722" y="1642544"/>
                      <a:pt x="135" y="1606159"/>
                    </a:cubicBezTo>
                    <a:cubicBezTo>
                      <a:pt x="1468" y="1545865"/>
                      <a:pt x="1659" y="1485477"/>
                      <a:pt x="40" y="1425184"/>
                    </a:cubicBezTo>
                    <a:cubicBezTo>
                      <a:pt x="-913" y="1388036"/>
                      <a:pt x="15280" y="1374797"/>
                      <a:pt x="51094" y="1373939"/>
                    </a:cubicBezTo>
                    <a:cubicBezTo>
                      <a:pt x="146248" y="1371558"/>
                      <a:pt x="146248" y="1370701"/>
                      <a:pt x="146344" y="1276213"/>
                    </a:cubicBezTo>
                    <a:cubicBezTo>
                      <a:pt x="146439" y="1114288"/>
                      <a:pt x="146248" y="952363"/>
                      <a:pt x="146534" y="790438"/>
                    </a:cubicBezTo>
                    <a:cubicBezTo>
                      <a:pt x="146629" y="730716"/>
                      <a:pt x="155869" y="721858"/>
                      <a:pt x="215590" y="721096"/>
                    </a:cubicBezTo>
                    <a:cubicBezTo>
                      <a:pt x="334843" y="719667"/>
                      <a:pt x="334843" y="719667"/>
                      <a:pt x="334653" y="601747"/>
                    </a:cubicBezTo>
                    <a:cubicBezTo>
                      <a:pt x="334558" y="554122"/>
                      <a:pt x="334843" y="506497"/>
                      <a:pt x="334653" y="458872"/>
                    </a:cubicBezTo>
                    <a:cubicBezTo>
                      <a:pt x="334462" y="425249"/>
                      <a:pt x="351893" y="409342"/>
                      <a:pt x="384469" y="409057"/>
                    </a:cubicBezTo>
                    <a:cubicBezTo>
                      <a:pt x="424188" y="408771"/>
                      <a:pt x="464098" y="406294"/>
                      <a:pt x="503436" y="409914"/>
                    </a:cubicBezTo>
                    <a:cubicBezTo>
                      <a:pt x="544489" y="413629"/>
                      <a:pt x="555157" y="397246"/>
                      <a:pt x="552871" y="359050"/>
                    </a:cubicBezTo>
                    <a:cubicBezTo>
                      <a:pt x="549918" y="308377"/>
                      <a:pt x="552680" y="257514"/>
                      <a:pt x="551442" y="206746"/>
                    </a:cubicBezTo>
                    <a:cubicBezTo>
                      <a:pt x="550680" y="175408"/>
                      <a:pt x="562110" y="151501"/>
                      <a:pt x="587923" y="133975"/>
                    </a:cubicBezTo>
                    <a:cubicBezTo>
                      <a:pt x="646978" y="93874"/>
                      <a:pt x="706128" y="54060"/>
                      <a:pt x="764611" y="13293"/>
                    </a:cubicBezTo>
                    <a:cubicBezTo>
                      <a:pt x="791948" y="-5757"/>
                      <a:pt x="816427" y="-3662"/>
                      <a:pt x="843097" y="15293"/>
                    </a:cubicBezTo>
                    <a:cubicBezTo>
                      <a:pt x="898723" y="54631"/>
                      <a:pt x="955016" y="93208"/>
                      <a:pt x="1012071" y="130546"/>
                    </a:cubicBezTo>
                    <a:cubicBezTo>
                      <a:pt x="1041694" y="149881"/>
                      <a:pt x="1054362" y="175027"/>
                      <a:pt x="1053600" y="210079"/>
                    </a:cubicBezTo>
                    <a:cubicBezTo>
                      <a:pt x="1052266" y="265610"/>
                      <a:pt x="1054362" y="321236"/>
                      <a:pt x="1053028" y="376767"/>
                    </a:cubicBezTo>
                    <a:cubicBezTo>
                      <a:pt x="1052457" y="401532"/>
                      <a:pt x="1060744" y="410771"/>
                      <a:pt x="1085699" y="409723"/>
                    </a:cubicBezTo>
                    <a:cubicBezTo>
                      <a:pt x="1123704" y="408104"/>
                      <a:pt x="1161899" y="409057"/>
                      <a:pt x="1199999" y="409152"/>
                    </a:cubicBezTo>
                    <a:cubicBezTo>
                      <a:pt x="1262864" y="409438"/>
                      <a:pt x="1270484" y="416962"/>
                      <a:pt x="1270865" y="481351"/>
                    </a:cubicBezTo>
                    <a:cubicBezTo>
                      <a:pt x="1271246" y="544883"/>
                      <a:pt x="1273342" y="608510"/>
                      <a:pt x="1270008" y="671756"/>
                    </a:cubicBezTo>
                    <a:cubicBezTo>
                      <a:pt x="1267817" y="713000"/>
                      <a:pt x="1283438" y="725001"/>
                      <a:pt x="1321729" y="721000"/>
                    </a:cubicBezTo>
                    <a:cubicBezTo>
                      <a:pt x="1345255" y="718524"/>
                      <a:pt x="1369258" y="720715"/>
                      <a:pt x="1393071" y="721096"/>
                    </a:cubicBezTo>
                    <a:cubicBezTo>
                      <a:pt x="1448792" y="721953"/>
                      <a:pt x="1458412" y="731669"/>
                      <a:pt x="1458508" y="789104"/>
                    </a:cubicBezTo>
                    <a:cubicBezTo>
                      <a:pt x="1458793" y="963698"/>
                      <a:pt x="1458793" y="1138386"/>
                      <a:pt x="1458889" y="1312979"/>
                    </a:cubicBezTo>
                    <a:cubicBezTo>
                      <a:pt x="1458889" y="1374701"/>
                      <a:pt x="1458984" y="1374701"/>
                      <a:pt x="1519372" y="1374701"/>
                    </a:cubicBezTo>
                    <a:cubicBezTo>
                      <a:pt x="1535279" y="1374701"/>
                      <a:pt x="1551186" y="1373939"/>
                      <a:pt x="1566997" y="1374987"/>
                    </a:cubicBezTo>
                    <a:cubicBezTo>
                      <a:pt x="1591096" y="1376606"/>
                      <a:pt x="1604621" y="1388894"/>
                      <a:pt x="1604526" y="1414516"/>
                    </a:cubicBezTo>
                    <a:cubicBezTo>
                      <a:pt x="1604240" y="1482810"/>
                      <a:pt x="1604621" y="1551009"/>
                      <a:pt x="1604240" y="1619303"/>
                    </a:cubicBezTo>
                    <a:cubicBezTo>
                      <a:pt x="1604145" y="1644735"/>
                      <a:pt x="1589953" y="1656546"/>
                      <a:pt x="1565093" y="1656546"/>
                    </a:cubicBezTo>
                    <a:cubicBezTo>
                      <a:pt x="1442887" y="1656546"/>
                      <a:pt x="1320586" y="1655974"/>
                      <a:pt x="1198380" y="1656927"/>
                    </a:cubicBezTo>
                    <a:cubicBezTo>
                      <a:pt x="1169519" y="1657118"/>
                      <a:pt x="1173329" y="1641592"/>
                      <a:pt x="1176949" y="1623208"/>
                    </a:cubicBezTo>
                    <a:cubicBezTo>
                      <a:pt x="1192093" y="1545580"/>
                      <a:pt x="1204000" y="1467094"/>
                      <a:pt x="1222573" y="1390322"/>
                    </a:cubicBezTo>
                    <a:cubicBezTo>
                      <a:pt x="1249624" y="1278689"/>
                      <a:pt x="1165709" y="1172867"/>
                      <a:pt x="1051123" y="1186963"/>
                    </a:cubicBezTo>
                    <a:cubicBezTo>
                      <a:pt x="1045027" y="1187440"/>
                      <a:pt x="1038741" y="1185916"/>
                      <a:pt x="1028168" y="1185154"/>
                    </a:cubicBezTo>
                    <a:close/>
                    <a:moveTo>
                      <a:pt x="848431" y="280279"/>
                    </a:moveTo>
                    <a:cubicBezTo>
                      <a:pt x="848241" y="280279"/>
                      <a:pt x="847955" y="280279"/>
                      <a:pt x="847765" y="280279"/>
                    </a:cubicBezTo>
                    <a:cubicBezTo>
                      <a:pt x="847765" y="259800"/>
                      <a:pt x="847479" y="239321"/>
                      <a:pt x="847860" y="218938"/>
                    </a:cubicBezTo>
                    <a:cubicBezTo>
                      <a:pt x="848527" y="183124"/>
                      <a:pt x="822523" y="190458"/>
                      <a:pt x="801473" y="189886"/>
                    </a:cubicBezTo>
                    <a:cubicBezTo>
                      <a:pt x="779089" y="189220"/>
                      <a:pt x="755848" y="186076"/>
                      <a:pt x="756801" y="220938"/>
                    </a:cubicBezTo>
                    <a:cubicBezTo>
                      <a:pt x="757849" y="261800"/>
                      <a:pt x="756706" y="302758"/>
                      <a:pt x="756706" y="343715"/>
                    </a:cubicBezTo>
                    <a:cubicBezTo>
                      <a:pt x="756706" y="356860"/>
                      <a:pt x="758611" y="367242"/>
                      <a:pt x="774994" y="371623"/>
                    </a:cubicBezTo>
                    <a:cubicBezTo>
                      <a:pt x="826143" y="385244"/>
                      <a:pt x="848336" y="369718"/>
                      <a:pt x="848527" y="318188"/>
                    </a:cubicBezTo>
                    <a:cubicBezTo>
                      <a:pt x="848431" y="305425"/>
                      <a:pt x="848431" y="292852"/>
                      <a:pt x="848431" y="280279"/>
                    </a:cubicBezTo>
                    <a:close/>
                    <a:moveTo>
                      <a:pt x="713748" y="283993"/>
                    </a:moveTo>
                    <a:cubicBezTo>
                      <a:pt x="713843" y="283993"/>
                      <a:pt x="714034" y="283993"/>
                      <a:pt x="714129" y="283993"/>
                    </a:cubicBezTo>
                    <a:cubicBezTo>
                      <a:pt x="714129" y="261800"/>
                      <a:pt x="714224" y="239607"/>
                      <a:pt x="714129" y="217318"/>
                    </a:cubicBezTo>
                    <a:cubicBezTo>
                      <a:pt x="713938" y="180838"/>
                      <a:pt x="686506" y="190363"/>
                      <a:pt x="666028" y="189696"/>
                    </a:cubicBezTo>
                    <a:cubicBezTo>
                      <a:pt x="645644" y="189029"/>
                      <a:pt x="622784" y="185695"/>
                      <a:pt x="623165" y="218176"/>
                    </a:cubicBezTo>
                    <a:cubicBezTo>
                      <a:pt x="623737" y="261038"/>
                      <a:pt x="623070" y="303805"/>
                      <a:pt x="622975" y="346668"/>
                    </a:cubicBezTo>
                    <a:cubicBezTo>
                      <a:pt x="622975" y="358669"/>
                      <a:pt x="626023" y="367147"/>
                      <a:pt x="639739" y="371338"/>
                    </a:cubicBezTo>
                    <a:cubicBezTo>
                      <a:pt x="688792" y="386292"/>
                      <a:pt x="713462" y="368766"/>
                      <a:pt x="713653" y="317331"/>
                    </a:cubicBezTo>
                    <a:cubicBezTo>
                      <a:pt x="713748" y="306187"/>
                      <a:pt x="713748" y="295138"/>
                      <a:pt x="713748" y="283993"/>
                    </a:cubicBezTo>
                    <a:close/>
                    <a:moveTo>
                      <a:pt x="982258" y="282184"/>
                    </a:moveTo>
                    <a:cubicBezTo>
                      <a:pt x="982067" y="282184"/>
                      <a:pt x="981972" y="282184"/>
                      <a:pt x="981781" y="282184"/>
                    </a:cubicBezTo>
                    <a:cubicBezTo>
                      <a:pt x="981781" y="263324"/>
                      <a:pt x="980448" y="244274"/>
                      <a:pt x="982067" y="225605"/>
                    </a:cubicBezTo>
                    <a:cubicBezTo>
                      <a:pt x="985496" y="185124"/>
                      <a:pt x="957969" y="190839"/>
                      <a:pt x="932632" y="189124"/>
                    </a:cubicBezTo>
                    <a:cubicBezTo>
                      <a:pt x="903486" y="187219"/>
                      <a:pt x="888151" y="195030"/>
                      <a:pt x="890056" y="227796"/>
                    </a:cubicBezTo>
                    <a:cubicBezTo>
                      <a:pt x="892151" y="262276"/>
                      <a:pt x="892246" y="297043"/>
                      <a:pt x="890532" y="331618"/>
                    </a:cubicBezTo>
                    <a:cubicBezTo>
                      <a:pt x="889103" y="361622"/>
                      <a:pt x="899200" y="371433"/>
                      <a:pt x="930632" y="373052"/>
                    </a:cubicBezTo>
                    <a:cubicBezTo>
                      <a:pt x="972923" y="375243"/>
                      <a:pt x="988735" y="361336"/>
                      <a:pt x="982448" y="319903"/>
                    </a:cubicBezTo>
                    <a:cubicBezTo>
                      <a:pt x="980638" y="307520"/>
                      <a:pt x="982258" y="294757"/>
                      <a:pt x="982258" y="282184"/>
                    </a:cubicBezTo>
                    <a:close/>
                    <a:moveTo>
                      <a:pt x="318746" y="1141815"/>
                    </a:moveTo>
                    <a:cubicBezTo>
                      <a:pt x="318651" y="1141815"/>
                      <a:pt x="318460" y="1141815"/>
                      <a:pt x="318365" y="1141815"/>
                    </a:cubicBezTo>
                    <a:cubicBezTo>
                      <a:pt x="318365" y="1122860"/>
                      <a:pt x="316746" y="1103620"/>
                      <a:pt x="318746" y="1084856"/>
                    </a:cubicBezTo>
                    <a:cubicBezTo>
                      <a:pt x="322651" y="1048184"/>
                      <a:pt x="299887" y="1048851"/>
                      <a:pt x="274074" y="1048565"/>
                    </a:cubicBezTo>
                    <a:cubicBezTo>
                      <a:pt x="246832" y="1048375"/>
                      <a:pt x="227782" y="1051994"/>
                      <a:pt x="230354" y="1086856"/>
                    </a:cubicBezTo>
                    <a:cubicBezTo>
                      <a:pt x="232831" y="1119907"/>
                      <a:pt x="233593" y="1153531"/>
                      <a:pt x="230354" y="1186487"/>
                    </a:cubicBezTo>
                    <a:cubicBezTo>
                      <a:pt x="226639" y="1224873"/>
                      <a:pt x="241689" y="1234589"/>
                      <a:pt x="278360" y="1235446"/>
                    </a:cubicBezTo>
                    <a:cubicBezTo>
                      <a:pt x="320080" y="1236398"/>
                      <a:pt x="320461" y="1213634"/>
                      <a:pt x="318841" y="1184487"/>
                    </a:cubicBezTo>
                    <a:cubicBezTo>
                      <a:pt x="318079" y="1170295"/>
                      <a:pt x="318746" y="1156007"/>
                      <a:pt x="318746" y="1141815"/>
                    </a:cubicBezTo>
                    <a:close/>
                    <a:moveTo>
                      <a:pt x="1374021" y="1145530"/>
                    </a:moveTo>
                    <a:cubicBezTo>
                      <a:pt x="1374116" y="1145530"/>
                      <a:pt x="1374116" y="1145530"/>
                      <a:pt x="1374211" y="1145530"/>
                    </a:cubicBezTo>
                    <a:cubicBezTo>
                      <a:pt x="1374211" y="1129718"/>
                      <a:pt x="1372592" y="1113621"/>
                      <a:pt x="1374497" y="1098095"/>
                    </a:cubicBezTo>
                    <a:cubicBezTo>
                      <a:pt x="1379069" y="1061519"/>
                      <a:pt x="1366020" y="1048375"/>
                      <a:pt x="1327634" y="1047708"/>
                    </a:cubicBezTo>
                    <a:cubicBezTo>
                      <a:pt x="1287248" y="1047041"/>
                      <a:pt x="1284391" y="1066663"/>
                      <a:pt x="1286010" y="1097429"/>
                    </a:cubicBezTo>
                    <a:cubicBezTo>
                      <a:pt x="1287534" y="1125813"/>
                      <a:pt x="1287153" y="1154483"/>
                      <a:pt x="1285629" y="1182868"/>
                    </a:cubicBezTo>
                    <a:cubicBezTo>
                      <a:pt x="1284010" y="1214777"/>
                      <a:pt x="1286105" y="1236684"/>
                      <a:pt x="1329349" y="1235636"/>
                    </a:cubicBezTo>
                    <a:cubicBezTo>
                      <a:pt x="1369639" y="1234684"/>
                      <a:pt x="1377926" y="1217444"/>
                      <a:pt x="1374116" y="1183439"/>
                    </a:cubicBezTo>
                    <a:cubicBezTo>
                      <a:pt x="1372878" y="1170961"/>
                      <a:pt x="1374021" y="1158198"/>
                      <a:pt x="1374021" y="1145530"/>
                    </a:cubicBezTo>
                    <a:close/>
                    <a:moveTo>
                      <a:pt x="318365" y="893212"/>
                    </a:moveTo>
                    <a:cubicBezTo>
                      <a:pt x="318460" y="893212"/>
                      <a:pt x="318556" y="893212"/>
                      <a:pt x="318651" y="893212"/>
                    </a:cubicBezTo>
                    <a:cubicBezTo>
                      <a:pt x="318651" y="872638"/>
                      <a:pt x="317603" y="851969"/>
                      <a:pt x="318841" y="831490"/>
                    </a:cubicBezTo>
                    <a:cubicBezTo>
                      <a:pt x="321127" y="795581"/>
                      <a:pt x="296267" y="800629"/>
                      <a:pt x="274360" y="800439"/>
                    </a:cubicBezTo>
                    <a:cubicBezTo>
                      <a:pt x="251404" y="800248"/>
                      <a:pt x="229116" y="798344"/>
                      <a:pt x="230640" y="833205"/>
                    </a:cubicBezTo>
                    <a:cubicBezTo>
                      <a:pt x="232450" y="872638"/>
                      <a:pt x="232164" y="912358"/>
                      <a:pt x="230449" y="951886"/>
                    </a:cubicBezTo>
                    <a:cubicBezTo>
                      <a:pt x="229306" y="977413"/>
                      <a:pt x="240641" y="983890"/>
                      <a:pt x="263787" y="985414"/>
                    </a:cubicBezTo>
                    <a:cubicBezTo>
                      <a:pt x="300744" y="987891"/>
                      <a:pt x="327223" y="983129"/>
                      <a:pt x="318746" y="935884"/>
                    </a:cubicBezTo>
                    <a:cubicBezTo>
                      <a:pt x="316270" y="922073"/>
                      <a:pt x="318365" y="907500"/>
                      <a:pt x="318365" y="893212"/>
                    </a:cubicBezTo>
                    <a:close/>
                    <a:moveTo>
                      <a:pt x="1286105" y="891403"/>
                    </a:moveTo>
                    <a:cubicBezTo>
                      <a:pt x="1286296" y="891403"/>
                      <a:pt x="1286486" y="891403"/>
                      <a:pt x="1286677" y="891403"/>
                    </a:cubicBezTo>
                    <a:cubicBezTo>
                      <a:pt x="1286677" y="913596"/>
                      <a:pt x="1286486" y="935694"/>
                      <a:pt x="1286772" y="957887"/>
                    </a:cubicBezTo>
                    <a:cubicBezTo>
                      <a:pt x="1286867" y="969031"/>
                      <a:pt x="1287248" y="978747"/>
                      <a:pt x="1301345" y="983890"/>
                    </a:cubicBezTo>
                    <a:cubicBezTo>
                      <a:pt x="1344303" y="999607"/>
                      <a:pt x="1374211" y="980176"/>
                      <a:pt x="1374307" y="934741"/>
                    </a:cubicBezTo>
                    <a:cubicBezTo>
                      <a:pt x="1374402" y="899880"/>
                      <a:pt x="1373640" y="865114"/>
                      <a:pt x="1374307" y="830252"/>
                    </a:cubicBezTo>
                    <a:cubicBezTo>
                      <a:pt x="1374688" y="810440"/>
                      <a:pt x="1366306" y="802820"/>
                      <a:pt x="1346779" y="800344"/>
                    </a:cubicBezTo>
                    <a:cubicBezTo>
                      <a:pt x="1293820" y="793867"/>
                      <a:pt x="1286105" y="799867"/>
                      <a:pt x="1286200" y="853303"/>
                    </a:cubicBezTo>
                    <a:cubicBezTo>
                      <a:pt x="1286105" y="866066"/>
                      <a:pt x="1286105" y="878734"/>
                      <a:pt x="1286105" y="891403"/>
                    </a:cubicBezTo>
                    <a:close/>
                    <a:moveTo>
                      <a:pt x="498007" y="576792"/>
                    </a:moveTo>
                    <a:cubicBezTo>
                      <a:pt x="497911" y="576792"/>
                      <a:pt x="497816" y="576792"/>
                      <a:pt x="497721" y="576792"/>
                    </a:cubicBezTo>
                    <a:cubicBezTo>
                      <a:pt x="497721" y="554694"/>
                      <a:pt x="498102" y="532501"/>
                      <a:pt x="497626" y="510403"/>
                    </a:cubicBezTo>
                    <a:cubicBezTo>
                      <a:pt x="496864" y="472207"/>
                      <a:pt x="467241" y="487733"/>
                      <a:pt x="448477" y="485352"/>
                    </a:cubicBezTo>
                    <a:cubicBezTo>
                      <a:pt x="429617" y="482971"/>
                      <a:pt x="409424" y="481447"/>
                      <a:pt x="410281" y="511546"/>
                    </a:cubicBezTo>
                    <a:cubicBezTo>
                      <a:pt x="411520" y="555742"/>
                      <a:pt x="411139" y="600033"/>
                      <a:pt x="410948" y="644324"/>
                    </a:cubicBezTo>
                    <a:cubicBezTo>
                      <a:pt x="410853" y="660326"/>
                      <a:pt x="418378" y="665089"/>
                      <a:pt x="433808" y="667279"/>
                    </a:cubicBezTo>
                    <a:cubicBezTo>
                      <a:pt x="489244" y="674995"/>
                      <a:pt x="498007" y="668518"/>
                      <a:pt x="498102" y="614702"/>
                    </a:cubicBezTo>
                    <a:cubicBezTo>
                      <a:pt x="498102" y="602128"/>
                      <a:pt x="498007" y="589460"/>
                      <a:pt x="498007" y="576792"/>
                    </a:cubicBezTo>
                    <a:close/>
                    <a:moveTo>
                      <a:pt x="631357" y="575649"/>
                    </a:moveTo>
                    <a:cubicBezTo>
                      <a:pt x="631452" y="575649"/>
                      <a:pt x="631452" y="575649"/>
                      <a:pt x="631547" y="575649"/>
                    </a:cubicBezTo>
                    <a:cubicBezTo>
                      <a:pt x="631547" y="555075"/>
                      <a:pt x="630404" y="534501"/>
                      <a:pt x="631833" y="514022"/>
                    </a:cubicBezTo>
                    <a:cubicBezTo>
                      <a:pt x="634119" y="480970"/>
                      <a:pt x="611735" y="483542"/>
                      <a:pt x="591161" y="485161"/>
                    </a:cubicBezTo>
                    <a:cubicBezTo>
                      <a:pt x="571825" y="486685"/>
                      <a:pt x="543441" y="473731"/>
                      <a:pt x="544298" y="512403"/>
                    </a:cubicBezTo>
                    <a:cubicBezTo>
                      <a:pt x="545251" y="555075"/>
                      <a:pt x="545155" y="597747"/>
                      <a:pt x="544298" y="640419"/>
                    </a:cubicBezTo>
                    <a:cubicBezTo>
                      <a:pt x="543822" y="661564"/>
                      <a:pt x="553728" y="666327"/>
                      <a:pt x="572873" y="667565"/>
                    </a:cubicBezTo>
                    <a:cubicBezTo>
                      <a:pt x="628975" y="671280"/>
                      <a:pt x="631261" y="669946"/>
                      <a:pt x="631452" y="613654"/>
                    </a:cubicBezTo>
                    <a:cubicBezTo>
                      <a:pt x="631357" y="600890"/>
                      <a:pt x="631357" y="588317"/>
                      <a:pt x="631357" y="575649"/>
                    </a:cubicBezTo>
                    <a:close/>
                    <a:moveTo>
                      <a:pt x="973590" y="576411"/>
                    </a:moveTo>
                    <a:cubicBezTo>
                      <a:pt x="973685" y="576411"/>
                      <a:pt x="973780" y="576411"/>
                      <a:pt x="973876" y="576411"/>
                    </a:cubicBezTo>
                    <a:cubicBezTo>
                      <a:pt x="973876" y="595366"/>
                      <a:pt x="975590" y="614511"/>
                      <a:pt x="973495" y="633275"/>
                    </a:cubicBezTo>
                    <a:cubicBezTo>
                      <a:pt x="969685" y="666803"/>
                      <a:pt x="989306" y="669089"/>
                      <a:pt x="1014071" y="667184"/>
                    </a:cubicBezTo>
                    <a:cubicBezTo>
                      <a:pt x="1035979" y="665565"/>
                      <a:pt x="1064173" y="675852"/>
                      <a:pt x="1061315" y="635275"/>
                    </a:cubicBezTo>
                    <a:cubicBezTo>
                      <a:pt x="1059029" y="602224"/>
                      <a:pt x="1059791" y="568886"/>
                      <a:pt x="1060839" y="535739"/>
                    </a:cubicBezTo>
                    <a:cubicBezTo>
                      <a:pt x="1061887" y="504878"/>
                      <a:pt x="1062363" y="482685"/>
                      <a:pt x="1017976" y="483161"/>
                    </a:cubicBezTo>
                    <a:cubicBezTo>
                      <a:pt x="976638" y="483637"/>
                      <a:pt x="969970" y="500306"/>
                      <a:pt x="973399" y="533834"/>
                    </a:cubicBezTo>
                    <a:cubicBezTo>
                      <a:pt x="974733" y="547836"/>
                      <a:pt x="973590" y="562123"/>
                      <a:pt x="973590" y="576411"/>
                    </a:cubicBezTo>
                    <a:close/>
                    <a:moveTo>
                      <a:pt x="1107226" y="576506"/>
                    </a:moveTo>
                    <a:cubicBezTo>
                      <a:pt x="1107130" y="576506"/>
                      <a:pt x="1107130" y="576506"/>
                      <a:pt x="1107035" y="576506"/>
                    </a:cubicBezTo>
                    <a:cubicBezTo>
                      <a:pt x="1107035" y="597080"/>
                      <a:pt x="1108369" y="617750"/>
                      <a:pt x="1106749" y="638133"/>
                    </a:cubicBezTo>
                    <a:cubicBezTo>
                      <a:pt x="1104082" y="671756"/>
                      <a:pt x="1127038" y="668327"/>
                      <a:pt x="1147231" y="666708"/>
                    </a:cubicBezTo>
                    <a:cubicBezTo>
                      <a:pt x="1166376" y="665184"/>
                      <a:pt x="1195046" y="678519"/>
                      <a:pt x="1194379" y="639943"/>
                    </a:cubicBezTo>
                    <a:cubicBezTo>
                      <a:pt x="1193713" y="597271"/>
                      <a:pt x="1193903" y="554599"/>
                      <a:pt x="1194665" y="511927"/>
                    </a:cubicBezTo>
                    <a:cubicBezTo>
                      <a:pt x="1195046" y="491353"/>
                      <a:pt x="1185997" y="485542"/>
                      <a:pt x="1166281" y="484399"/>
                    </a:cubicBezTo>
                    <a:cubicBezTo>
                      <a:pt x="1110369" y="481066"/>
                      <a:pt x="1107416" y="482875"/>
                      <a:pt x="1107226" y="538692"/>
                    </a:cubicBezTo>
                    <a:cubicBezTo>
                      <a:pt x="1107226" y="551265"/>
                      <a:pt x="1107226" y="563933"/>
                      <a:pt x="1107226" y="576506"/>
                    </a:cubicBezTo>
                    <a:close/>
                    <a:moveTo>
                      <a:pt x="452382" y="895213"/>
                    </a:moveTo>
                    <a:cubicBezTo>
                      <a:pt x="452477" y="895213"/>
                      <a:pt x="452477" y="895213"/>
                      <a:pt x="452572" y="895213"/>
                    </a:cubicBezTo>
                    <a:cubicBezTo>
                      <a:pt x="452572" y="881021"/>
                      <a:pt x="452001" y="866828"/>
                      <a:pt x="452668" y="852636"/>
                    </a:cubicBezTo>
                    <a:cubicBezTo>
                      <a:pt x="454192" y="822156"/>
                      <a:pt x="454382" y="799201"/>
                      <a:pt x="409996" y="799201"/>
                    </a:cubicBezTo>
                    <a:cubicBezTo>
                      <a:pt x="364752" y="799106"/>
                      <a:pt x="362275" y="820823"/>
                      <a:pt x="364085" y="854636"/>
                    </a:cubicBezTo>
                    <a:cubicBezTo>
                      <a:pt x="365800" y="887593"/>
                      <a:pt x="364371" y="920835"/>
                      <a:pt x="364276" y="953887"/>
                    </a:cubicBezTo>
                    <a:cubicBezTo>
                      <a:pt x="364180" y="966936"/>
                      <a:pt x="364942" y="978080"/>
                      <a:pt x="381040" y="983319"/>
                    </a:cubicBezTo>
                    <a:cubicBezTo>
                      <a:pt x="426569" y="998273"/>
                      <a:pt x="452096" y="980747"/>
                      <a:pt x="452382" y="932932"/>
                    </a:cubicBezTo>
                    <a:cubicBezTo>
                      <a:pt x="452477" y="920454"/>
                      <a:pt x="452382" y="907786"/>
                      <a:pt x="452382" y="895213"/>
                    </a:cubicBezTo>
                    <a:close/>
                    <a:moveTo>
                      <a:pt x="1152469" y="890450"/>
                    </a:moveTo>
                    <a:cubicBezTo>
                      <a:pt x="1152279" y="890450"/>
                      <a:pt x="1152184" y="890450"/>
                      <a:pt x="1151993" y="890450"/>
                    </a:cubicBezTo>
                    <a:cubicBezTo>
                      <a:pt x="1151993" y="904642"/>
                      <a:pt x="1152755" y="918835"/>
                      <a:pt x="1151803" y="933027"/>
                    </a:cubicBezTo>
                    <a:cubicBezTo>
                      <a:pt x="1149612" y="964650"/>
                      <a:pt x="1152184" y="986272"/>
                      <a:pt x="1195332" y="985700"/>
                    </a:cubicBezTo>
                    <a:cubicBezTo>
                      <a:pt x="1234956" y="985224"/>
                      <a:pt x="1244005" y="970460"/>
                      <a:pt x="1241338" y="935218"/>
                    </a:cubicBezTo>
                    <a:cubicBezTo>
                      <a:pt x="1238766" y="902261"/>
                      <a:pt x="1239814" y="869019"/>
                      <a:pt x="1240861" y="835967"/>
                    </a:cubicBezTo>
                    <a:cubicBezTo>
                      <a:pt x="1241623" y="812917"/>
                      <a:pt x="1234670" y="802154"/>
                      <a:pt x="1209334" y="800344"/>
                    </a:cubicBezTo>
                    <a:cubicBezTo>
                      <a:pt x="1169614" y="797486"/>
                      <a:pt x="1144087" y="804821"/>
                      <a:pt x="1152184" y="852731"/>
                    </a:cubicBezTo>
                    <a:cubicBezTo>
                      <a:pt x="1154184" y="864923"/>
                      <a:pt x="1152469" y="877782"/>
                      <a:pt x="1152469" y="89045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5" name="Google Shape;115;p2"/>
              <p:cNvSpPr/>
              <p:nvPr/>
            </p:nvSpPr>
            <p:spPr>
              <a:xfrm>
                <a:off x="5861789" y="3347817"/>
                <a:ext cx="473194" cy="471910"/>
              </a:xfrm>
              <a:custGeom>
                <a:avLst/>
                <a:gdLst/>
                <a:ahLst/>
                <a:cxnLst/>
                <a:rect l="l" t="t" r="r" b="b"/>
                <a:pathLst>
                  <a:path w="473194" h="471910" extrusionOk="0">
                    <a:moveTo>
                      <a:pt x="230115" y="471707"/>
                    </a:moveTo>
                    <a:cubicBezTo>
                      <a:pt x="101623" y="466087"/>
                      <a:pt x="-3438" y="357121"/>
                      <a:pt x="86" y="233105"/>
                    </a:cubicBezTo>
                    <a:cubicBezTo>
                      <a:pt x="3991" y="101375"/>
                      <a:pt x="116482" y="-5496"/>
                      <a:pt x="245450" y="219"/>
                    </a:cubicBezTo>
                    <a:cubicBezTo>
                      <a:pt x="372704" y="5839"/>
                      <a:pt x="476812" y="116043"/>
                      <a:pt x="473098" y="241202"/>
                    </a:cubicBezTo>
                    <a:cubicBezTo>
                      <a:pt x="469288" y="369980"/>
                      <a:pt x="356226" y="477231"/>
                      <a:pt x="230115" y="47170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6" name="Google Shape;116;p2"/>
              <p:cNvSpPr/>
              <p:nvPr/>
            </p:nvSpPr>
            <p:spPr>
              <a:xfrm>
                <a:off x="6024160" y="3859946"/>
                <a:ext cx="143864" cy="240756"/>
              </a:xfrm>
              <a:custGeom>
                <a:avLst/>
                <a:gdLst/>
                <a:ahLst/>
                <a:cxnLst/>
                <a:rect l="l" t="t" r="r" b="b"/>
                <a:pathLst>
                  <a:path w="143864" h="240756" extrusionOk="0">
                    <a:moveTo>
                      <a:pt x="74125" y="240756"/>
                    </a:moveTo>
                    <a:cubicBezTo>
                      <a:pt x="47741" y="187988"/>
                      <a:pt x="26405" y="144554"/>
                      <a:pt x="4212" y="101501"/>
                    </a:cubicBezTo>
                    <a:cubicBezTo>
                      <a:pt x="-10266" y="73212"/>
                      <a:pt x="16308" y="61401"/>
                      <a:pt x="27834" y="45684"/>
                    </a:cubicBezTo>
                    <a:cubicBezTo>
                      <a:pt x="73077" y="-15942"/>
                      <a:pt x="72125" y="-13561"/>
                      <a:pt x="120798" y="42827"/>
                    </a:cubicBezTo>
                    <a:cubicBezTo>
                      <a:pt x="147563" y="73783"/>
                      <a:pt x="151849" y="99310"/>
                      <a:pt x="129370" y="133886"/>
                    </a:cubicBezTo>
                    <a:cubicBezTo>
                      <a:pt x="109749" y="164080"/>
                      <a:pt x="95842" y="197894"/>
                      <a:pt x="74125" y="2407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17" name="Google Shape;117;p2"/>
          <p:cNvGrpSpPr/>
          <p:nvPr/>
        </p:nvGrpSpPr>
        <p:grpSpPr>
          <a:xfrm>
            <a:off x="5535826" y="3974078"/>
            <a:ext cx="5832390" cy="729049"/>
            <a:chOff x="5535826" y="3918964"/>
            <a:chExt cx="5832390" cy="729049"/>
          </a:xfrm>
        </p:grpSpPr>
        <p:sp>
          <p:nvSpPr>
            <p:cNvPr id="118" name="Google Shape;118;p2"/>
            <p:cNvSpPr/>
            <p:nvPr/>
          </p:nvSpPr>
          <p:spPr>
            <a:xfrm>
              <a:off x="5535826" y="3918964"/>
              <a:ext cx="729049" cy="729049"/>
            </a:xfrm>
            <a:prstGeom prst="ellipse">
              <a:avLst/>
            </a:prstGeom>
            <a:solidFill>
              <a:srgbClr val="0C25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9" name="Google Shape;119;p2"/>
            <p:cNvSpPr txBox="1"/>
            <p:nvPr/>
          </p:nvSpPr>
          <p:spPr>
            <a:xfrm>
              <a:off x="6567805" y="3929545"/>
              <a:ext cx="4800411"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262626"/>
                  </a:solidFill>
                  <a:latin typeface="Arial"/>
                  <a:ea typeface="Arial"/>
                  <a:cs typeface="Arial"/>
                  <a:sym typeface="Arial"/>
                </a:rPr>
                <a:t>Certification</a:t>
              </a:r>
              <a:r>
                <a:rPr lang="en-US" sz="2000">
                  <a:solidFill>
                    <a:srgbClr val="262626"/>
                  </a:solidFill>
                  <a:latin typeface="Arial"/>
                  <a:ea typeface="Arial"/>
                  <a:cs typeface="Arial"/>
                  <a:sym typeface="Arial"/>
                </a:rPr>
                <a:t>: National Certified Counselor (NCC) </a:t>
              </a:r>
              <a:endParaRPr/>
            </a:p>
          </p:txBody>
        </p:sp>
        <p:grpSp>
          <p:nvGrpSpPr>
            <p:cNvPr id="120" name="Google Shape;120;p2"/>
            <p:cNvGrpSpPr/>
            <p:nvPr/>
          </p:nvGrpSpPr>
          <p:grpSpPr>
            <a:xfrm>
              <a:off x="5762442" y="4091382"/>
              <a:ext cx="275817" cy="384212"/>
              <a:chOff x="5224412" y="2219347"/>
              <a:chExt cx="1740065" cy="2423899"/>
            </a:xfrm>
          </p:grpSpPr>
          <p:sp>
            <p:nvSpPr>
              <p:cNvPr id="121" name="Google Shape;121;p2"/>
              <p:cNvSpPr/>
              <p:nvPr/>
            </p:nvSpPr>
            <p:spPr>
              <a:xfrm>
                <a:off x="5224412" y="2219347"/>
                <a:ext cx="1740065" cy="1774747"/>
              </a:xfrm>
              <a:custGeom>
                <a:avLst/>
                <a:gdLst/>
                <a:ahLst/>
                <a:cxnLst/>
                <a:rect l="l" t="t" r="r" b="b"/>
                <a:pathLst>
                  <a:path w="1740065" h="1774747" extrusionOk="0">
                    <a:moveTo>
                      <a:pt x="1231060" y="1691428"/>
                    </a:moveTo>
                    <a:cubicBezTo>
                      <a:pt x="1219154" y="1690285"/>
                      <a:pt x="1212582" y="1690666"/>
                      <a:pt x="1206581" y="1688951"/>
                    </a:cubicBezTo>
                    <a:cubicBezTo>
                      <a:pt x="1101901" y="1658090"/>
                      <a:pt x="1007223" y="1675045"/>
                      <a:pt x="925689" y="1749435"/>
                    </a:cubicBezTo>
                    <a:cubicBezTo>
                      <a:pt x="888922" y="1782963"/>
                      <a:pt x="855680" y="1783344"/>
                      <a:pt x="818437" y="1749625"/>
                    </a:cubicBezTo>
                    <a:cubicBezTo>
                      <a:pt x="736903" y="1675807"/>
                      <a:pt x="642796" y="1657804"/>
                      <a:pt x="537545" y="1688856"/>
                    </a:cubicBezTo>
                    <a:cubicBezTo>
                      <a:pt x="500398" y="1699810"/>
                      <a:pt x="469822" y="1690761"/>
                      <a:pt x="453916" y="1650375"/>
                    </a:cubicBezTo>
                    <a:cubicBezTo>
                      <a:pt x="411053" y="1541218"/>
                      <a:pt x="329138" y="1481020"/>
                      <a:pt x="215029" y="1461113"/>
                    </a:cubicBezTo>
                    <a:cubicBezTo>
                      <a:pt x="182358" y="1455398"/>
                      <a:pt x="159498" y="1439586"/>
                      <a:pt x="165213" y="1401010"/>
                    </a:cubicBezTo>
                    <a:cubicBezTo>
                      <a:pt x="165689" y="1397962"/>
                      <a:pt x="163975" y="1394724"/>
                      <a:pt x="164165" y="1391581"/>
                    </a:cubicBezTo>
                    <a:cubicBezTo>
                      <a:pt x="172452" y="1271661"/>
                      <a:pt x="117302" y="1183555"/>
                      <a:pt x="24719" y="1114689"/>
                    </a:cubicBezTo>
                    <a:cubicBezTo>
                      <a:pt x="-808" y="1095734"/>
                      <a:pt x="-7190" y="1074684"/>
                      <a:pt x="8717" y="1046204"/>
                    </a:cubicBezTo>
                    <a:cubicBezTo>
                      <a:pt x="68725" y="938952"/>
                      <a:pt x="69582" y="831129"/>
                      <a:pt x="8812" y="723878"/>
                    </a:cubicBezTo>
                    <a:cubicBezTo>
                      <a:pt x="-7475" y="695113"/>
                      <a:pt x="-713" y="673395"/>
                      <a:pt x="25195" y="655679"/>
                    </a:cubicBezTo>
                    <a:cubicBezTo>
                      <a:pt x="129780" y="584337"/>
                      <a:pt x="169975" y="482133"/>
                      <a:pt x="165689" y="359547"/>
                    </a:cubicBezTo>
                    <a:cubicBezTo>
                      <a:pt x="164737" y="332115"/>
                      <a:pt x="175976" y="317446"/>
                      <a:pt x="201313" y="313350"/>
                    </a:cubicBezTo>
                    <a:cubicBezTo>
                      <a:pt x="328471" y="292872"/>
                      <a:pt x="414863" y="221910"/>
                      <a:pt x="464012" y="103610"/>
                    </a:cubicBezTo>
                    <a:cubicBezTo>
                      <a:pt x="472870" y="82179"/>
                      <a:pt x="487348" y="72654"/>
                      <a:pt x="512685" y="78845"/>
                    </a:cubicBezTo>
                    <a:cubicBezTo>
                      <a:pt x="537164" y="84846"/>
                      <a:pt x="563358" y="83226"/>
                      <a:pt x="587932" y="88941"/>
                    </a:cubicBezTo>
                    <a:cubicBezTo>
                      <a:pt x="658036" y="105229"/>
                      <a:pt x="722616" y="98466"/>
                      <a:pt x="776527" y="46650"/>
                    </a:cubicBezTo>
                    <a:cubicBezTo>
                      <a:pt x="840535" y="-14881"/>
                      <a:pt x="902829" y="-16119"/>
                      <a:pt x="967027" y="46365"/>
                    </a:cubicBezTo>
                    <a:cubicBezTo>
                      <a:pt x="1022272" y="100181"/>
                      <a:pt x="1089328" y="104277"/>
                      <a:pt x="1160194" y="88179"/>
                    </a:cubicBezTo>
                    <a:cubicBezTo>
                      <a:pt x="1164862" y="87132"/>
                      <a:pt x="1169434" y="86084"/>
                      <a:pt x="1174196" y="85322"/>
                    </a:cubicBezTo>
                    <a:cubicBezTo>
                      <a:pt x="1259826" y="71320"/>
                      <a:pt x="1265065" y="68653"/>
                      <a:pt x="1302974" y="144663"/>
                    </a:cubicBezTo>
                    <a:cubicBezTo>
                      <a:pt x="1344884" y="228578"/>
                      <a:pt x="1404320" y="283632"/>
                      <a:pt x="1496998" y="298015"/>
                    </a:cubicBezTo>
                    <a:cubicBezTo>
                      <a:pt x="1561006" y="307921"/>
                      <a:pt x="1589867" y="343545"/>
                      <a:pt x="1584057" y="406124"/>
                    </a:cubicBezTo>
                    <a:cubicBezTo>
                      <a:pt x="1575008" y="504422"/>
                      <a:pt x="1619299" y="576145"/>
                      <a:pt x="1694737" y="631486"/>
                    </a:cubicBezTo>
                    <a:cubicBezTo>
                      <a:pt x="1741124" y="665490"/>
                      <a:pt x="1752935" y="702828"/>
                      <a:pt x="1723503" y="754644"/>
                    </a:cubicBezTo>
                    <a:cubicBezTo>
                      <a:pt x="1674735" y="840559"/>
                      <a:pt x="1674068" y="928284"/>
                      <a:pt x="1722931" y="1014867"/>
                    </a:cubicBezTo>
                    <a:cubicBezTo>
                      <a:pt x="1751221" y="1064968"/>
                      <a:pt x="1746077" y="1105735"/>
                      <a:pt x="1695499" y="1137930"/>
                    </a:cubicBezTo>
                    <a:cubicBezTo>
                      <a:pt x="1600535" y="1198414"/>
                      <a:pt x="1578532" y="1293092"/>
                      <a:pt x="1579771" y="1395962"/>
                    </a:cubicBezTo>
                    <a:cubicBezTo>
                      <a:pt x="1580247" y="1437872"/>
                      <a:pt x="1561959" y="1456446"/>
                      <a:pt x="1524526" y="1462542"/>
                    </a:cubicBezTo>
                    <a:cubicBezTo>
                      <a:pt x="1406987" y="1481687"/>
                      <a:pt x="1330406" y="1550743"/>
                      <a:pt x="1284591" y="1657995"/>
                    </a:cubicBezTo>
                    <a:cubicBezTo>
                      <a:pt x="1273542" y="1683807"/>
                      <a:pt x="1256492" y="1700095"/>
                      <a:pt x="1231060" y="1691428"/>
                    </a:cubicBezTo>
                    <a:close/>
                    <a:moveTo>
                      <a:pt x="875683" y="270012"/>
                    </a:moveTo>
                    <a:cubicBezTo>
                      <a:pt x="534307" y="268202"/>
                      <a:pt x="256462" y="542046"/>
                      <a:pt x="254462" y="882279"/>
                    </a:cubicBezTo>
                    <a:cubicBezTo>
                      <a:pt x="252462" y="1216225"/>
                      <a:pt x="529925" y="1499213"/>
                      <a:pt x="860919" y="1500642"/>
                    </a:cubicBezTo>
                    <a:cubicBezTo>
                      <a:pt x="1208772" y="1502166"/>
                      <a:pt x="1488902" y="1227750"/>
                      <a:pt x="1489188" y="885136"/>
                    </a:cubicBezTo>
                    <a:cubicBezTo>
                      <a:pt x="1489569" y="547570"/>
                      <a:pt x="1214392" y="271726"/>
                      <a:pt x="875683" y="27001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2" name="Google Shape;122;p2"/>
              <p:cNvSpPr/>
              <p:nvPr/>
            </p:nvSpPr>
            <p:spPr>
              <a:xfrm>
                <a:off x="5260180" y="3842462"/>
                <a:ext cx="778936" cy="800784"/>
              </a:xfrm>
              <a:custGeom>
                <a:avLst/>
                <a:gdLst/>
                <a:ahLst/>
                <a:cxnLst/>
                <a:rect l="l" t="t" r="r" b="b"/>
                <a:pathLst>
                  <a:path w="778936" h="800784" extrusionOk="0">
                    <a:moveTo>
                      <a:pt x="623888" y="800785"/>
                    </a:moveTo>
                    <a:cubicBezTo>
                      <a:pt x="543116" y="736491"/>
                      <a:pt x="464534" y="677436"/>
                      <a:pt x="390430" y="613237"/>
                    </a:cubicBezTo>
                    <a:cubicBezTo>
                      <a:pt x="357664" y="584853"/>
                      <a:pt x="324898" y="581900"/>
                      <a:pt x="285750" y="584853"/>
                    </a:cubicBezTo>
                    <a:cubicBezTo>
                      <a:pt x="192786" y="591901"/>
                      <a:pt x="99632" y="596473"/>
                      <a:pt x="0" y="602474"/>
                    </a:cubicBezTo>
                    <a:cubicBezTo>
                      <a:pt x="38195" y="483412"/>
                      <a:pt x="74581" y="370731"/>
                      <a:pt x="110490" y="258050"/>
                    </a:cubicBezTo>
                    <a:cubicBezTo>
                      <a:pt x="134017" y="184231"/>
                      <a:pt x="156305" y="110032"/>
                      <a:pt x="180975" y="36594"/>
                    </a:cubicBezTo>
                    <a:cubicBezTo>
                      <a:pt x="185356" y="23449"/>
                      <a:pt x="182404" y="589"/>
                      <a:pt x="204121" y="18"/>
                    </a:cubicBezTo>
                    <a:cubicBezTo>
                      <a:pt x="223456" y="-458"/>
                      <a:pt x="239840" y="8590"/>
                      <a:pt x="250889" y="27164"/>
                    </a:cubicBezTo>
                    <a:cubicBezTo>
                      <a:pt x="283369" y="81552"/>
                      <a:pt x="318611" y="134320"/>
                      <a:pt x="349663" y="189470"/>
                    </a:cubicBezTo>
                    <a:cubicBezTo>
                      <a:pt x="364331" y="215473"/>
                      <a:pt x="381572" y="224713"/>
                      <a:pt x="410528" y="220617"/>
                    </a:cubicBezTo>
                    <a:cubicBezTo>
                      <a:pt x="467011" y="212711"/>
                      <a:pt x="524161" y="209568"/>
                      <a:pt x="580168" y="199471"/>
                    </a:cubicBezTo>
                    <a:cubicBezTo>
                      <a:pt x="613029" y="193566"/>
                      <a:pt x="638175" y="200900"/>
                      <a:pt x="663702" y="219950"/>
                    </a:cubicBezTo>
                    <a:cubicBezTo>
                      <a:pt x="701421" y="248144"/>
                      <a:pt x="761714" y="261098"/>
                      <a:pt x="775716" y="301675"/>
                    </a:cubicBezTo>
                    <a:cubicBezTo>
                      <a:pt x="789718" y="342156"/>
                      <a:pt x="754380" y="391019"/>
                      <a:pt x="740283" y="436072"/>
                    </a:cubicBezTo>
                    <a:cubicBezTo>
                      <a:pt x="702850" y="556564"/>
                      <a:pt x="663797" y="676388"/>
                      <a:pt x="623888" y="80078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3" name="Google Shape;123;p2"/>
              <p:cNvSpPr/>
              <p:nvPr/>
            </p:nvSpPr>
            <p:spPr>
              <a:xfrm>
                <a:off x="6151982" y="3842611"/>
                <a:ext cx="773137" cy="800634"/>
              </a:xfrm>
              <a:custGeom>
                <a:avLst/>
                <a:gdLst/>
                <a:ahLst/>
                <a:cxnLst/>
                <a:rect l="l" t="t" r="r" b="b"/>
                <a:pathLst>
                  <a:path w="773137" h="800634" extrusionOk="0">
                    <a:moveTo>
                      <a:pt x="156520" y="800635"/>
                    </a:moveTo>
                    <a:cubicBezTo>
                      <a:pt x="104132" y="637948"/>
                      <a:pt x="53364" y="480024"/>
                      <a:pt x="2405" y="322194"/>
                    </a:cubicBezTo>
                    <a:cubicBezTo>
                      <a:pt x="-3215" y="304668"/>
                      <a:pt x="691" y="293238"/>
                      <a:pt x="17550" y="283142"/>
                    </a:cubicBezTo>
                    <a:cubicBezTo>
                      <a:pt x="59650" y="257901"/>
                      <a:pt x="100513" y="230659"/>
                      <a:pt x="141756" y="203989"/>
                    </a:cubicBezTo>
                    <a:cubicBezTo>
                      <a:pt x="154615" y="195702"/>
                      <a:pt x="167473" y="195417"/>
                      <a:pt x="182428" y="197512"/>
                    </a:cubicBezTo>
                    <a:cubicBezTo>
                      <a:pt x="243578" y="205799"/>
                      <a:pt x="305205" y="211609"/>
                      <a:pt x="366260" y="220372"/>
                    </a:cubicBezTo>
                    <a:cubicBezTo>
                      <a:pt x="396740" y="224754"/>
                      <a:pt x="415695" y="216752"/>
                      <a:pt x="431316" y="188273"/>
                    </a:cubicBezTo>
                    <a:cubicBezTo>
                      <a:pt x="460272" y="135600"/>
                      <a:pt x="494467" y="85879"/>
                      <a:pt x="524947" y="33968"/>
                    </a:cubicBezTo>
                    <a:cubicBezTo>
                      <a:pt x="537329" y="12727"/>
                      <a:pt x="553998" y="-2513"/>
                      <a:pt x="577429" y="345"/>
                    </a:cubicBezTo>
                    <a:cubicBezTo>
                      <a:pt x="598384" y="2916"/>
                      <a:pt x="595908" y="27300"/>
                      <a:pt x="600861" y="42731"/>
                    </a:cubicBezTo>
                    <a:cubicBezTo>
                      <a:pt x="655058" y="209514"/>
                      <a:pt x="708493" y="376677"/>
                      <a:pt x="762024" y="543746"/>
                    </a:cubicBezTo>
                    <a:cubicBezTo>
                      <a:pt x="781264" y="603658"/>
                      <a:pt x="781074" y="603563"/>
                      <a:pt x="716018" y="599277"/>
                    </a:cubicBezTo>
                    <a:cubicBezTo>
                      <a:pt x="635341" y="593943"/>
                      <a:pt x="554569" y="589847"/>
                      <a:pt x="473988" y="583275"/>
                    </a:cubicBezTo>
                    <a:cubicBezTo>
                      <a:pt x="443508" y="580798"/>
                      <a:pt x="420457" y="588990"/>
                      <a:pt x="396645" y="608802"/>
                    </a:cubicBezTo>
                    <a:cubicBezTo>
                      <a:pt x="319969" y="672524"/>
                      <a:pt x="240911" y="733484"/>
                      <a:pt x="156520" y="80063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4" name="Google Shape;124;p2"/>
              <p:cNvSpPr/>
              <p:nvPr/>
            </p:nvSpPr>
            <p:spPr>
              <a:xfrm>
                <a:off x="5621652" y="2632136"/>
                <a:ext cx="949074" cy="944977"/>
              </a:xfrm>
              <a:custGeom>
                <a:avLst/>
                <a:gdLst/>
                <a:ahLst/>
                <a:cxnLst/>
                <a:rect l="l" t="t" r="r" b="b"/>
                <a:pathLst>
                  <a:path w="949074" h="944977" extrusionOk="0">
                    <a:moveTo>
                      <a:pt x="473014" y="944977"/>
                    </a:moveTo>
                    <a:cubicBezTo>
                      <a:pt x="213838" y="944691"/>
                      <a:pt x="764" y="731998"/>
                      <a:pt x="2" y="473013"/>
                    </a:cubicBezTo>
                    <a:cubicBezTo>
                      <a:pt x="-760" y="212504"/>
                      <a:pt x="213934" y="-665"/>
                      <a:pt x="476157" y="2"/>
                    </a:cubicBezTo>
                    <a:cubicBezTo>
                      <a:pt x="736285" y="764"/>
                      <a:pt x="948597" y="212314"/>
                      <a:pt x="949073" y="471299"/>
                    </a:cubicBezTo>
                    <a:cubicBezTo>
                      <a:pt x="949644" y="732188"/>
                      <a:pt x="735427" y="945263"/>
                      <a:pt x="473014" y="94497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25" name="Google Shape;125;p2"/>
          <p:cNvGrpSpPr/>
          <p:nvPr/>
        </p:nvGrpSpPr>
        <p:grpSpPr>
          <a:xfrm>
            <a:off x="5535826" y="5170582"/>
            <a:ext cx="5461688" cy="729049"/>
            <a:chOff x="5535826" y="5170582"/>
            <a:chExt cx="5461688" cy="729049"/>
          </a:xfrm>
        </p:grpSpPr>
        <p:sp>
          <p:nvSpPr>
            <p:cNvPr id="126" name="Google Shape;126;p2"/>
            <p:cNvSpPr/>
            <p:nvPr/>
          </p:nvSpPr>
          <p:spPr>
            <a:xfrm>
              <a:off x="5535826" y="5170582"/>
              <a:ext cx="729049" cy="729049"/>
            </a:xfrm>
            <a:prstGeom prst="ellipse">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27" name="Google Shape;127;p2"/>
            <p:cNvSpPr txBox="1"/>
            <p:nvPr/>
          </p:nvSpPr>
          <p:spPr>
            <a:xfrm>
              <a:off x="6567805" y="5181163"/>
              <a:ext cx="4429709"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262626"/>
                  </a:solidFill>
                  <a:latin typeface="Arial"/>
                  <a:ea typeface="Arial"/>
                  <a:cs typeface="Arial"/>
                  <a:sym typeface="Arial"/>
                </a:rPr>
                <a:t>Founding Board Member</a:t>
              </a:r>
              <a:r>
                <a:rPr lang="en-US" sz="2000">
                  <a:solidFill>
                    <a:srgbClr val="262626"/>
                  </a:solidFill>
                  <a:latin typeface="Arial"/>
                  <a:ea typeface="Arial"/>
                  <a:cs typeface="Arial"/>
                  <a:sym typeface="Arial"/>
                </a:rPr>
                <a:t>: A Life for A Life Foundation</a:t>
              </a:r>
              <a:endParaRPr/>
            </a:p>
          </p:txBody>
        </p:sp>
        <p:grpSp>
          <p:nvGrpSpPr>
            <p:cNvPr id="128" name="Google Shape;128;p2"/>
            <p:cNvGrpSpPr/>
            <p:nvPr/>
          </p:nvGrpSpPr>
          <p:grpSpPr>
            <a:xfrm>
              <a:off x="5690925" y="5383972"/>
              <a:ext cx="418851" cy="302269"/>
              <a:chOff x="5000607" y="2638402"/>
              <a:chExt cx="2186217" cy="1577714"/>
            </a:xfrm>
          </p:grpSpPr>
          <p:sp>
            <p:nvSpPr>
              <p:cNvPr id="129" name="Google Shape;129;p2"/>
              <p:cNvSpPr/>
              <p:nvPr/>
            </p:nvSpPr>
            <p:spPr>
              <a:xfrm>
                <a:off x="5509140" y="3452579"/>
                <a:ext cx="1167893" cy="763199"/>
              </a:xfrm>
              <a:custGeom>
                <a:avLst/>
                <a:gdLst/>
                <a:ahLst/>
                <a:cxnLst/>
                <a:rect l="l" t="t" r="r" b="b"/>
                <a:pathLst>
                  <a:path w="1167893" h="763199" extrusionOk="0">
                    <a:moveTo>
                      <a:pt x="579620" y="763091"/>
                    </a:moveTo>
                    <a:cubicBezTo>
                      <a:pt x="421029" y="763091"/>
                      <a:pt x="262533" y="763281"/>
                      <a:pt x="103942" y="762996"/>
                    </a:cubicBezTo>
                    <a:cubicBezTo>
                      <a:pt x="26313" y="762900"/>
                      <a:pt x="4596" y="738230"/>
                      <a:pt x="1072" y="660792"/>
                    </a:cubicBezTo>
                    <a:cubicBezTo>
                      <a:pt x="-6262" y="502487"/>
                      <a:pt x="22979" y="355992"/>
                      <a:pt x="121754" y="227024"/>
                    </a:cubicBezTo>
                    <a:cubicBezTo>
                      <a:pt x="268343" y="35762"/>
                      <a:pt x="528852" y="-46915"/>
                      <a:pt x="760405" y="26618"/>
                    </a:cubicBezTo>
                    <a:cubicBezTo>
                      <a:pt x="995101" y="101294"/>
                      <a:pt x="1158836" y="314559"/>
                      <a:pt x="1166837" y="556779"/>
                    </a:cubicBezTo>
                    <a:cubicBezTo>
                      <a:pt x="1168075" y="594784"/>
                      <a:pt x="1168075" y="632884"/>
                      <a:pt x="1167599" y="670889"/>
                    </a:cubicBezTo>
                    <a:cubicBezTo>
                      <a:pt x="1166741" y="735659"/>
                      <a:pt x="1140262" y="762519"/>
                      <a:pt x="1074254" y="762805"/>
                    </a:cubicBezTo>
                    <a:cubicBezTo>
                      <a:pt x="909376" y="763472"/>
                      <a:pt x="744498" y="763091"/>
                      <a:pt x="579620" y="76309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0" name="Google Shape;130;p2"/>
              <p:cNvSpPr/>
              <p:nvPr/>
            </p:nvSpPr>
            <p:spPr>
              <a:xfrm>
                <a:off x="5712998" y="2638402"/>
                <a:ext cx="761730" cy="761836"/>
              </a:xfrm>
              <a:custGeom>
                <a:avLst/>
                <a:gdLst/>
                <a:ahLst/>
                <a:cxnLst/>
                <a:rect l="l" t="t" r="r" b="b"/>
                <a:pathLst>
                  <a:path w="761730" h="761836" extrusionOk="0">
                    <a:moveTo>
                      <a:pt x="378430" y="761832"/>
                    </a:moveTo>
                    <a:cubicBezTo>
                      <a:pt x="167260" y="760784"/>
                      <a:pt x="-570" y="591239"/>
                      <a:pt x="1" y="379594"/>
                    </a:cubicBezTo>
                    <a:cubicBezTo>
                      <a:pt x="573" y="171282"/>
                      <a:pt x="175833" y="-2264"/>
                      <a:pt x="383287" y="22"/>
                    </a:cubicBezTo>
                    <a:cubicBezTo>
                      <a:pt x="595124" y="2404"/>
                      <a:pt x="763525" y="175473"/>
                      <a:pt x="761716" y="389119"/>
                    </a:cubicBezTo>
                    <a:cubicBezTo>
                      <a:pt x="760001" y="595049"/>
                      <a:pt x="587408" y="762880"/>
                      <a:pt x="378430" y="76183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1" name="Google Shape;131;p2"/>
              <p:cNvSpPr/>
              <p:nvPr/>
            </p:nvSpPr>
            <p:spPr>
              <a:xfrm>
                <a:off x="5150547" y="2996370"/>
                <a:ext cx="565500" cy="564741"/>
              </a:xfrm>
              <a:custGeom>
                <a:avLst/>
                <a:gdLst/>
                <a:ahLst/>
                <a:cxnLst/>
                <a:rect l="l" t="t" r="r" b="b"/>
                <a:pathLst>
                  <a:path w="565500" h="564741" extrusionOk="0">
                    <a:moveTo>
                      <a:pt x="282417" y="564742"/>
                    </a:moveTo>
                    <a:cubicBezTo>
                      <a:pt x="124493" y="564742"/>
                      <a:pt x="-380" y="439202"/>
                      <a:pt x="1" y="280801"/>
                    </a:cubicBezTo>
                    <a:cubicBezTo>
                      <a:pt x="382" y="125544"/>
                      <a:pt x="125064" y="862"/>
                      <a:pt x="280893" y="4"/>
                    </a:cubicBezTo>
                    <a:cubicBezTo>
                      <a:pt x="439865" y="-853"/>
                      <a:pt x="565214" y="123258"/>
                      <a:pt x="565500" y="281563"/>
                    </a:cubicBezTo>
                    <a:cubicBezTo>
                      <a:pt x="565786" y="440059"/>
                      <a:pt x="441104" y="564837"/>
                      <a:pt x="282417" y="56474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2" name="Google Shape;132;p2"/>
              <p:cNvSpPr/>
              <p:nvPr/>
            </p:nvSpPr>
            <p:spPr>
              <a:xfrm>
                <a:off x="6471567" y="2996469"/>
                <a:ext cx="565503" cy="564645"/>
              </a:xfrm>
              <a:custGeom>
                <a:avLst/>
                <a:gdLst/>
                <a:ahLst/>
                <a:cxnLst/>
                <a:rect l="l" t="t" r="r" b="b"/>
                <a:pathLst>
                  <a:path w="565503" h="564645" extrusionOk="0">
                    <a:moveTo>
                      <a:pt x="282706" y="0"/>
                    </a:moveTo>
                    <a:cubicBezTo>
                      <a:pt x="441011" y="0"/>
                      <a:pt x="565789" y="125159"/>
                      <a:pt x="565503" y="283559"/>
                    </a:cubicBezTo>
                    <a:cubicBezTo>
                      <a:pt x="565217" y="441103"/>
                      <a:pt x="439011" y="565404"/>
                      <a:pt x="280229" y="564642"/>
                    </a:cubicBezTo>
                    <a:cubicBezTo>
                      <a:pt x="124590" y="563880"/>
                      <a:pt x="765" y="439579"/>
                      <a:pt x="3" y="283369"/>
                    </a:cubicBezTo>
                    <a:cubicBezTo>
                      <a:pt x="-758" y="125159"/>
                      <a:pt x="124114" y="-95"/>
                      <a:pt x="282706"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3" name="Google Shape;133;p2"/>
              <p:cNvSpPr/>
              <p:nvPr/>
            </p:nvSpPr>
            <p:spPr>
              <a:xfrm>
                <a:off x="5000607" y="3657226"/>
                <a:ext cx="456360" cy="558496"/>
              </a:xfrm>
              <a:custGeom>
                <a:avLst/>
                <a:gdLst/>
                <a:ahLst/>
                <a:cxnLst/>
                <a:rect l="l" t="t" r="r" b="b"/>
                <a:pathLst>
                  <a:path w="456360" h="558496" extrusionOk="0">
                    <a:moveTo>
                      <a:pt x="456360" y="1422"/>
                    </a:moveTo>
                    <a:cubicBezTo>
                      <a:pt x="337107" y="308603"/>
                      <a:pt x="334536" y="334892"/>
                      <a:pt x="401020" y="557015"/>
                    </a:cubicBezTo>
                    <a:cubicBezTo>
                      <a:pt x="305675" y="557015"/>
                      <a:pt x="211092" y="561111"/>
                      <a:pt x="116985" y="555681"/>
                    </a:cubicBezTo>
                    <a:cubicBezTo>
                      <a:pt x="45357" y="551586"/>
                      <a:pt x="780" y="494912"/>
                      <a:pt x="18" y="423665"/>
                    </a:cubicBezTo>
                    <a:cubicBezTo>
                      <a:pt x="-2268" y="186588"/>
                      <a:pt x="218426" y="-19152"/>
                      <a:pt x="456360" y="142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 name="Google Shape;134;p2"/>
              <p:cNvSpPr/>
              <p:nvPr/>
            </p:nvSpPr>
            <p:spPr>
              <a:xfrm>
                <a:off x="6731222" y="3657553"/>
                <a:ext cx="455602" cy="558563"/>
              </a:xfrm>
              <a:custGeom>
                <a:avLst/>
                <a:gdLst/>
                <a:ahLst/>
                <a:cxnLst/>
                <a:rect l="l" t="t" r="r" b="b"/>
                <a:pathLst>
                  <a:path w="455602" h="558563" extrusionOk="0">
                    <a:moveTo>
                      <a:pt x="51816" y="557164"/>
                    </a:moveTo>
                    <a:cubicBezTo>
                      <a:pt x="143351" y="358187"/>
                      <a:pt x="84582" y="180831"/>
                      <a:pt x="0" y="6143"/>
                    </a:cubicBezTo>
                    <a:cubicBezTo>
                      <a:pt x="74867" y="-15098"/>
                      <a:pt x="200406" y="20430"/>
                      <a:pt x="284988" y="86724"/>
                    </a:cubicBezTo>
                    <a:cubicBezTo>
                      <a:pt x="390811" y="169687"/>
                      <a:pt x="446056" y="279415"/>
                      <a:pt x="455200" y="412765"/>
                    </a:cubicBezTo>
                    <a:cubicBezTo>
                      <a:pt x="460534" y="490013"/>
                      <a:pt x="412528" y="551830"/>
                      <a:pt x="335185" y="556021"/>
                    </a:cubicBezTo>
                    <a:cubicBezTo>
                      <a:pt x="242411" y="560974"/>
                      <a:pt x="149162" y="557164"/>
                      <a:pt x="51816" y="55716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grpSp>
        <p:nvGrpSpPr>
          <p:cNvPr id="135" name="Google Shape;135;p2"/>
          <p:cNvGrpSpPr/>
          <p:nvPr/>
        </p:nvGrpSpPr>
        <p:grpSpPr>
          <a:xfrm>
            <a:off x="5535826" y="2777575"/>
            <a:ext cx="5832390" cy="729049"/>
            <a:chOff x="5535826" y="2750018"/>
            <a:chExt cx="5832390" cy="729049"/>
          </a:xfrm>
        </p:grpSpPr>
        <p:sp>
          <p:nvSpPr>
            <p:cNvPr id="136" name="Google Shape;136;p2"/>
            <p:cNvSpPr/>
            <p:nvPr/>
          </p:nvSpPr>
          <p:spPr>
            <a:xfrm>
              <a:off x="5535826" y="2750018"/>
              <a:ext cx="729049" cy="729049"/>
            </a:xfrm>
            <a:prstGeom prst="ellipse">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7" name="Google Shape;137;p2"/>
            <p:cNvSpPr txBox="1"/>
            <p:nvPr/>
          </p:nvSpPr>
          <p:spPr>
            <a:xfrm>
              <a:off x="6567805" y="2760599"/>
              <a:ext cx="4800411"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rgbClr val="262626"/>
                  </a:solidFill>
                  <a:latin typeface="Arial"/>
                  <a:ea typeface="Arial"/>
                  <a:cs typeface="Arial"/>
                  <a:sym typeface="Arial"/>
                </a:rPr>
                <a:t>License: </a:t>
              </a:r>
              <a:r>
                <a:rPr lang="en-US" sz="2000">
                  <a:solidFill>
                    <a:srgbClr val="262626"/>
                  </a:solidFill>
                  <a:latin typeface="Arial"/>
                  <a:ea typeface="Arial"/>
                  <a:cs typeface="Arial"/>
                  <a:sym typeface="Arial"/>
                </a:rPr>
                <a:t>Licensed Clinical Professional Counselor (LCPC), #14763</a:t>
              </a:r>
              <a:endParaRPr/>
            </a:p>
          </p:txBody>
        </p:sp>
        <p:grpSp>
          <p:nvGrpSpPr>
            <p:cNvPr id="138" name="Google Shape;138;p2"/>
            <p:cNvGrpSpPr/>
            <p:nvPr/>
          </p:nvGrpSpPr>
          <p:grpSpPr>
            <a:xfrm>
              <a:off x="5752585" y="2929140"/>
              <a:ext cx="295531" cy="370805"/>
              <a:chOff x="5124418" y="2209823"/>
              <a:chExt cx="1942945" cy="2437825"/>
            </a:xfrm>
          </p:grpSpPr>
          <p:sp>
            <p:nvSpPr>
              <p:cNvPr id="139" name="Google Shape;139;p2"/>
              <p:cNvSpPr/>
              <p:nvPr/>
            </p:nvSpPr>
            <p:spPr>
              <a:xfrm>
                <a:off x="5124418" y="2209823"/>
                <a:ext cx="1676722" cy="2095762"/>
              </a:xfrm>
              <a:custGeom>
                <a:avLst/>
                <a:gdLst/>
                <a:ahLst/>
                <a:cxnLst/>
                <a:rect l="l" t="t" r="r" b="b"/>
                <a:pathLst>
                  <a:path w="1676722" h="2095762" extrusionOk="0">
                    <a:moveTo>
                      <a:pt x="127" y="1045535"/>
                    </a:moveTo>
                    <a:cubicBezTo>
                      <a:pt x="127" y="758261"/>
                      <a:pt x="32" y="470892"/>
                      <a:pt x="127" y="183618"/>
                    </a:cubicBezTo>
                    <a:cubicBezTo>
                      <a:pt x="222" y="67032"/>
                      <a:pt x="66707" y="71"/>
                      <a:pt x="182531" y="71"/>
                    </a:cubicBezTo>
                    <a:cubicBezTo>
                      <a:pt x="619062" y="-24"/>
                      <a:pt x="1055592" y="-24"/>
                      <a:pt x="1492028" y="71"/>
                    </a:cubicBezTo>
                    <a:cubicBezTo>
                      <a:pt x="1608804" y="71"/>
                      <a:pt x="1676051" y="66461"/>
                      <a:pt x="1676146" y="181808"/>
                    </a:cubicBezTo>
                    <a:cubicBezTo>
                      <a:pt x="1676337" y="418314"/>
                      <a:pt x="1675765" y="654820"/>
                      <a:pt x="1676718" y="891326"/>
                    </a:cubicBezTo>
                    <a:cubicBezTo>
                      <a:pt x="1676813" y="922282"/>
                      <a:pt x="1675956" y="933521"/>
                      <a:pt x="1636808" y="926187"/>
                    </a:cubicBezTo>
                    <a:cubicBezTo>
                      <a:pt x="1258094" y="855131"/>
                      <a:pt x="928719" y="1148596"/>
                      <a:pt x="953199" y="1533882"/>
                    </a:cubicBezTo>
                    <a:cubicBezTo>
                      <a:pt x="957866" y="1607225"/>
                      <a:pt x="979773" y="1676853"/>
                      <a:pt x="1013587" y="1742384"/>
                    </a:cubicBezTo>
                    <a:cubicBezTo>
                      <a:pt x="1021588" y="1757815"/>
                      <a:pt x="1029113" y="1772483"/>
                      <a:pt x="1028922" y="1791248"/>
                    </a:cubicBezTo>
                    <a:cubicBezTo>
                      <a:pt x="1028065" y="1881735"/>
                      <a:pt x="1027875" y="1972223"/>
                      <a:pt x="1028922" y="2062710"/>
                    </a:cubicBezTo>
                    <a:cubicBezTo>
                      <a:pt x="1029208" y="2086713"/>
                      <a:pt x="1023303" y="2095857"/>
                      <a:pt x="997299" y="2095762"/>
                    </a:cubicBezTo>
                    <a:cubicBezTo>
                      <a:pt x="717931" y="2094905"/>
                      <a:pt x="438563" y="2096238"/>
                      <a:pt x="159194" y="2094619"/>
                    </a:cubicBezTo>
                    <a:cubicBezTo>
                      <a:pt x="67469" y="2094048"/>
                      <a:pt x="222" y="2018419"/>
                      <a:pt x="127" y="1921740"/>
                    </a:cubicBezTo>
                    <a:cubicBezTo>
                      <a:pt x="-159" y="1629608"/>
                      <a:pt x="127" y="1337572"/>
                      <a:pt x="127" y="1045535"/>
                    </a:cubicBezTo>
                    <a:close/>
                    <a:moveTo>
                      <a:pt x="779748" y="533376"/>
                    </a:moveTo>
                    <a:cubicBezTo>
                      <a:pt x="884333" y="533376"/>
                      <a:pt x="988917" y="533852"/>
                      <a:pt x="1093502" y="533186"/>
                    </a:cubicBezTo>
                    <a:cubicBezTo>
                      <a:pt x="1147794" y="532900"/>
                      <a:pt x="1182561" y="500801"/>
                      <a:pt x="1181037" y="454795"/>
                    </a:cubicBezTo>
                    <a:cubicBezTo>
                      <a:pt x="1179608" y="410313"/>
                      <a:pt x="1146175" y="381071"/>
                      <a:pt x="1093692" y="380976"/>
                    </a:cubicBezTo>
                    <a:cubicBezTo>
                      <a:pt x="886143" y="380595"/>
                      <a:pt x="678498" y="380595"/>
                      <a:pt x="470948" y="380976"/>
                    </a:cubicBezTo>
                    <a:cubicBezTo>
                      <a:pt x="415131" y="380976"/>
                      <a:pt x="381127" y="410599"/>
                      <a:pt x="381032" y="456890"/>
                    </a:cubicBezTo>
                    <a:cubicBezTo>
                      <a:pt x="380937" y="503087"/>
                      <a:pt x="415322" y="532995"/>
                      <a:pt x="470757" y="533281"/>
                    </a:cubicBezTo>
                    <a:cubicBezTo>
                      <a:pt x="573723" y="533757"/>
                      <a:pt x="676688" y="533376"/>
                      <a:pt x="779748" y="533376"/>
                    </a:cubicBezTo>
                    <a:close/>
                    <a:moveTo>
                      <a:pt x="776224" y="838176"/>
                    </a:moveTo>
                    <a:cubicBezTo>
                      <a:pt x="880809" y="838176"/>
                      <a:pt x="985393" y="838462"/>
                      <a:pt x="1089978" y="838081"/>
                    </a:cubicBezTo>
                    <a:cubicBezTo>
                      <a:pt x="1146080" y="837890"/>
                      <a:pt x="1180179" y="809030"/>
                      <a:pt x="1180941" y="763024"/>
                    </a:cubicBezTo>
                    <a:cubicBezTo>
                      <a:pt x="1181703" y="716732"/>
                      <a:pt x="1147413" y="685871"/>
                      <a:pt x="1092359" y="685776"/>
                    </a:cubicBezTo>
                    <a:cubicBezTo>
                      <a:pt x="884809" y="685395"/>
                      <a:pt x="677259" y="685395"/>
                      <a:pt x="469614" y="685776"/>
                    </a:cubicBezTo>
                    <a:cubicBezTo>
                      <a:pt x="414464" y="685871"/>
                      <a:pt x="380270" y="716637"/>
                      <a:pt x="381032" y="763024"/>
                    </a:cubicBezTo>
                    <a:cubicBezTo>
                      <a:pt x="381794" y="809030"/>
                      <a:pt x="416084" y="837890"/>
                      <a:pt x="471996" y="838081"/>
                    </a:cubicBezTo>
                    <a:cubicBezTo>
                      <a:pt x="573437" y="838462"/>
                      <a:pt x="674878" y="838176"/>
                      <a:pt x="776224" y="838176"/>
                    </a:cubicBezTo>
                    <a:close/>
                    <a:moveTo>
                      <a:pt x="647637" y="990386"/>
                    </a:moveTo>
                    <a:cubicBezTo>
                      <a:pt x="587439" y="990386"/>
                      <a:pt x="527336" y="989814"/>
                      <a:pt x="467138" y="990576"/>
                    </a:cubicBezTo>
                    <a:cubicBezTo>
                      <a:pt x="415036" y="991243"/>
                      <a:pt x="381794" y="1020866"/>
                      <a:pt x="381032" y="1065443"/>
                    </a:cubicBezTo>
                    <a:cubicBezTo>
                      <a:pt x="380270" y="1110020"/>
                      <a:pt x="413798" y="1142405"/>
                      <a:pt x="464757" y="1142691"/>
                    </a:cubicBezTo>
                    <a:cubicBezTo>
                      <a:pt x="586677" y="1143548"/>
                      <a:pt x="708597" y="1143548"/>
                      <a:pt x="830517" y="1142691"/>
                    </a:cubicBezTo>
                    <a:cubicBezTo>
                      <a:pt x="881571" y="1142310"/>
                      <a:pt x="915003" y="1110020"/>
                      <a:pt x="914241" y="1065443"/>
                    </a:cubicBezTo>
                    <a:cubicBezTo>
                      <a:pt x="913479" y="1020961"/>
                      <a:pt x="880047" y="991243"/>
                      <a:pt x="828040" y="990576"/>
                    </a:cubicBezTo>
                    <a:cubicBezTo>
                      <a:pt x="767937" y="989814"/>
                      <a:pt x="707835" y="990386"/>
                      <a:pt x="647637" y="99038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0" name="Google Shape;140;p2"/>
              <p:cNvSpPr/>
              <p:nvPr/>
            </p:nvSpPr>
            <p:spPr>
              <a:xfrm>
                <a:off x="6229441" y="3276599"/>
                <a:ext cx="837922" cy="838010"/>
              </a:xfrm>
              <a:custGeom>
                <a:avLst/>
                <a:gdLst/>
                <a:ahLst/>
                <a:cxnLst/>
                <a:rect l="l" t="t" r="r" b="b"/>
                <a:pathLst>
                  <a:path w="837922" h="838010" extrusionOk="0">
                    <a:moveTo>
                      <a:pt x="417008" y="838010"/>
                    </a:moveTo>
                    <a:cubicBezTo>
                      <a:pt x="185741" y="837534"/>
                      <a:pt x="-949" y="648177"/>
                      <a:pt x="4" y="414624"/>
                    </a:cubicBezTo>
                    <a:cubicBezTo>
                      <a:pt x="861" y="186024"/>
                      <a:pt x="190027" y="-380"/>
                      <a:pt x="420818" y="1"/>
                    </a:cubicBezTo>
                    <a:cubicBezTo>
                      <a:pt x="652276" y="382"/>
                      <a:pt x="838966" y="189739"/>
                      <a:pt x="837918" y="423196"/>
                    </a:cubicBezTo>
                    <a:cubicBezTo>
                      <a:pt x="836965" y="651796"/>
                      <a:pt x="647513" y="838391"/>
                      <a:pt x="417008" y="838010"/>
                    </a:cubicBezTo>
                    <a:close/>
                    <a:moveTo>
                      <a:pt x="272133" y="387001"/>
                    </a:moveTo>
                    <a:cubicBezTo>
                      <a:pt x="231652" y="387192"/>
                      <a:pt x="206982" y="404813"/>
                      <a:pt x="194885" y="437770"/>
                    </a:cubicBezTo>
                    <a:cubicBezTo>
                      <a:pt x="182312" y="471774"/>
                      <a:pt x="193837" y="501111"/>
                      <a:pt x="221650" y="521875"/>
                    </a:cubicBezTo>
                    <a:cubicBezTo>
                      <a:pt x="255940" y="547402"/>
                      <a:pt x="291945" y="570548"/>
                      <a:pt x="327854" y="593694"/>
                    </a:cubicBezTo>
                    <a:cubicBezTo>
                      <a:pt x="378337" y="626174"/>
                      <a:pt x="416627" y="619602"/>
                      <a:pt x="449965" y="571024"/>
                    </a:cubicBezTo>
                    <a:cubicBezTo>
                      <a:pt x="497494" y="501873"/>
                      <a:pt x="543881" y="431864"/>
                      <a:pt x="589696" y="361570"/>
                    </a:cubicBezTo>
                    <a:cubicBezTo>
                      <a:pt x="620653" y="313945"/>
                      <a:pt x="613985" y="272320"/>
                      <a:pt x="573313" y="245936"/>
                    </a:cubicBezTo>
                    <a:cubicBezTo>
                      <a:pt x="536928" y="222314"/>
                      <a:pt x="494065" y="233839"/>
                      <a:pt x="463585" y="277273"/>
                    </a:cubicBezTo>
                    <a:cubicBezTo>
                      <a:pt x="435391" y="317469"/>
                      <a:pt x="407483" y="357950"/>
                      <a:pt x="382051" y="399860"/>
                    </a:cubicBezTo>
                    <a:cubicBezTo>
                      <a:pt x="366716" y="425197"/>
                      <a:pt x="353286" y="434245"/>
                      <a:pt x="327854" y="411862"/>
                    </a:cubicBezTo>
                    <a:cubicBezTo>
                      <a:pt x="311376" y="397098"/>
                      <a:pt x="291469" y="385954"/>
                      <a:pt x="272133" y="387001"/>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2"/>
              <p:cNvSpPr/>
              <p:nvPr/>
            </p:nvSpPr>
            <p:spPr>
              <a:xfrm>
                <a:off x="6305480" y="4155852"/>
                <a:ext cx="686335" cy="491796"/>
              </a:xfrm>
              <a:custGeom>
                <a:avLst/>
                <a:gdLst/>
                <a:ahLst/>
                <a:cxnLst/>
                <a:rect l="l" t="t" r="r" b="b"/>
                <a:pathLst>
                  <a:path w="686335" h="491796" extrusionOk="0">
                    <a:moveTo>
                      <a:pt x="165" y="0"/>
                    </a:moveTo>
                    <a:cubicBezTo>
                      <a:pt x="230575" y="147923"/>
                      <a:pt x="454793" y="148400"/>
                      <a:pt x="679488" y="3810"/>
                    </a:cubicBezTo>
                    <a:cubicBezTo>
                      <a:pt x="689775" y="15812"/>
                      <a:pt x="685393" y="28861"/>
                      <a:pt x="685489" y="40481"/>
                    </a:cubicBezTo>
                    <a:cubicBezTo>
                      <a:pt x="685870" y="162592"/>
                      <a:pt x="686441" y="284798"/>
                      <a:pt x="685489" y="406908"/>
                    </a:cubicBezTo>
                    <a:cubicBezTo>
                      <a:pt x="684917" y="479393"/>
                      <a:pt x="628624" y="512636"/>
                      <a:pt x="565093" y="478060"/>
                    </a:cubicBezTo>
                    <a:cubicBezTo>
                      <a:pt x="499751" y="442436"/>
                      <a:pt x="435267" y="405289"/>
                      <a:pt x="371449" y="367094"/>
                    </a:cubicBezTo>
                    <a:cubicBezTo>
                      <a:pt x="351161" y="354997"/>
                      <a:pt x="335540" y="354711"/>
                      <a:pt x="315061" y="366998"/>
                    </a:cubicBezTo>
                    <a:cubicBezTo>
                      <a:pt x="252577" y="404432"/>
                      <a:pt x="189236" y="440246"/>
                      <a:pt x="125419" y="475393"/>
                    </a:cubicBezTo>
                    <a:cubicBezTo>
                      <a:pt x="55981" y="513588"/>
                      <a:pt x="736" y="481489"/>
                      <a:pt x="355" y="402717"/>
                    </a:cubicBezTo>
                    <a:cubicBezTo>
                      <a:pt x="-311" y="271082"/>
                      <a:pt x="165" y="139541"/>
                      <a:pt x="165"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pic>
        <p:nvPicPr>
          <p:cNvPr id="142" name="Google Shape;142;p2"/>
          <p:cNvPicPr preferRelativeResize="0"/>
          <p:nvPr/>
        </p:nvPicPr>
        <p:blipFill rotWithShape="1">
          <a:blip r:embed="rId4">
            <a:alphaModFix/>
          </a:blip>
          <a:srcRect l="18776" t="8047" r="26360" b="9657"/>
          <a:stretch/>
        </p:blipFill>
        <p:spPr>
          <a:xfrm>
            <a:off x="659130" y="1790989"/>
            <a:ext cx="3035800" cy="3035800"/>
          </a:xfrm>
          <a:prstGeom prst="ellipse">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grpSp>
        <p:nvGrpSpPr>
          <p:cNvPr id="147" name="Google Shape;147;p17"/>
          <p:cNvGrpSpPr/>
          <p:nvPr/>
        </p:nvGrpSpPr>
        <p:grpSpPr>
          <a:xfrm>
            <a:off x="320040" y="325219"/>
            <a:ext cx="11799570" cy="714911"/>
            <a:chOff x="320040" y="325219"/>
            <a:chExt cx="11799570" cy="714911"/>
          </a:xfrm>
        </p:grpSpPr>
        <p:pic>
          <p:nvPicPr>
            <p:cNvPr id="148" name="Google Shape;148;p17"/>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149" name="Google Shape;149;p17"/>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150" name="Google Shape;150;p17"/>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1" name="Google Shape;151;p17"/>
            <p:cNvSpPr txBox="1"/>
            <p:nvPr/>
          </p:nvSpPr>
          <p:spPr>
            <a:xfrm>
              <a:off x="320040" y="325219"/>
              <a:ext cx="878586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0C2542"/>
                  </a:solidFill>
                  <a:latin typeface="Arial"/>
                  <a:ea typeface="Arial"/>
                  <a:cs typeface="Arial"/>
                  <a:sym typeface="Arial"/>
                </a:rPr>
                <a:t>COMMON EXPERIENCES OF INCARCERATION</a:t>
              </a:r>
              <a:endParaRPr/>
            </a:p>
          </p:txBody>
        </p:sp>
      </p:grpSp>
      <p:sp>
        <p:nvSpPr>
          <p:cNvPr id="152" name="Google Shape;152;p17"/>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153" name="Google Shape;153;p17"/>
          <p:cNvSpPr txBox="1"/>
          <p:nvPr/>
        </p:nvSpPr>
        <p:spPr>
          <a:xfrm>
            <a:off x="2547620" y="6048625"/>
            <a:ext cx="709676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262626"/>
                </a:solidFill>
                <a:latin typeface="Arial"/>
                <a:ea typeface="Arial"/>
                <a:cs typeface="Arial"/>
                <a:sym typeface="Arial"/>
              </a:rPr>
              <a:t>*This list is not exhaustive</a:t>
            </a:r>
            <a:endParaRPr/>
          </a:p>
        </p:txBody>
      </p:sp>
      <p:sp>
        <p:nvSpPr>
          <p:cNvPr id="154" name="Google Shape;154;p17"/>
          <p:cNvSpPr/>
          <p:nvPr/>
        </p:nvSpPr>
        <p:spPr>
          <a:xfrm>
            <a:off x="434975" y="1333500"/>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5" name="Google Shape;155;p17"/>
          <p:cNvSpPr txBox="1"/>
          <p:nvPr/>
        </p:nvSpPr>
        <p:spPr>
          <a:xfrm>
            <a:off x="1641316" y="1681706"/>
            <a:ext cx="2228533"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Loss of autonomy and control</a:t>
            </a:r>
            <a:endParaRPr/>
          </a:p>
        </p:txBody>
      </p:sp>
      <p:cxnSp>
        <p:nvCxnSpPr>
          <p:cNvPr id="156" name="Google Shape;156;p17"/>
          <p:cNvCxnSpPr/>
          <p:nvPr/>
        </p:nvCxnSpPr>
        <p:spPr>
          <a:xfrm>
            <a:off x="4047818" y="1735482"/>
            <a:ext cx="0" cy="508000"/>
          </a:xfrm>
          <a:prstGeom prst="straightConnector1">
            <a:avLst/>
          </a:prstGeom>
          <a:noFill/>
          <a:ln w="22225" cap="rnd" cmpd="sng">
            <a:solidFill>
              <a:srgbClr val="0C2542"/>
            </a:solidFill>
            <a:prstDash val="solid"/>
            <a:round/>
            <a:headEnd type="none" w="sm" len="sm"/>
            <a:tailEnd type="none" w="sm" len="sm"/>
          </a:ln>
        </p:spPr>
      </p:cxnSp>
      <p:sp>
        <p:nvSpPr>
          <p:cNvPr id="157" name="Google Shape;157;p17"/>
          <p:cNvSpPr/>
          <p:nvPr/>
        </p:nvSpPr>
        <p:spPr>
          <a:xfrm>
            <a:off x="647647" y="1552918"/>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17"/>
          <p:cNvSpPr/>
          <p:nvPr/>
        </p:nvSpPr>
        <p:spPr>
          <a:xfrm>
            <a:off x="4283484" y="1333500"/>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9" name="Google Shape;159;p17"/>
          <p:cNvSpPr txBox="1"/>
          <p:nvPr/>
        </p:nvSpPr>
        <p:spPr>
          <a:xfrm>
            <a:off x="5489825" y="1550901"/>
            <a:ext cx="2228533" cy="87716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Hypervigilance and constant safety awareness</a:t>
            </a:r>
            <a:endParaRPr/>
          </a:p>
        </p:txBody>
      </p:sp>
      <p:cxnSp>
        <p:nvCxnSpPr>
          <p:cNvPr id="160" name="Google Shape;160;p17"/>
          <p:cNvCxnSpPr/>
          <p:nvPr/>
        </p:nvCxnSpPr>
        <p:spPr>
          <a:xfrm>
            <a:off x="7896327" y="1735482"/>
            <a:ext cx="0" cy="508000"/>
          </a:xfrm>
          <a:prstGeom prst="straightConnector1">
            <a:avLst/>
          </a:prstGeom>
          <a:noFill/>
          <a:ln w="22225" cap="rnd" cmpd="sng">
            <a:solidFill>
              <a:srgbClr val="0C2542"/>
            </a:solidFill>
            <a:prstDash val="solid"/>
            <a:round/>
            <a:headEnd type="none" w="sm" len="sm"/>
            <a:tailEnd type="none" w="sm" len="sm"/>
          </a:ln>
        </p:spPr>
      </p:cxnSp>
      <p:sp>
        <p:nvSpPr>
          <p:cNvPr id="161" name="Google Shape;161;p17"/>
          <p:cNvSpPr/>
          <p:nvPr/>
        </p:nvSpPr>
        <p:spPr>
          <a:xfrm>
            <a:off x="4496156" y="1552918"/>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17"/>
          <p:cNvSpPr/>
          <p:nvPr/>
        </p:nvSpPr>
        <p:spPr>
          <a:xfrm>
            <a:off x="8131994" y="1333500"/>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3" name="Google Shape;163;p17"/>
          <p:cNvSpPr txBox="1"/>
          <p:nvPr/>
        </p:nvSpPr>
        <p:spPr>
          <a:xfrm>
            <a:off x="9338335" y="1681706"/>
            <a:ext cx="2228533"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Institutionalization and rigid structure</a:t>
            </a:r>
            <a:endParaRPr/>
          </a:p>
        </p:txBody>
      </p:sp>
      <p:cxnSp>
        <p:nvCxnSpPr>
          <p:cNvPr id="164" name="Google Shape;164;p17"/>
          <p:cNvCxnSpPr/>
          <p:nvPr/>
        </p:nvCxnSpPr>
        <p:spPr>
          <a:xfrm>
            <a:off x="11744837" y="1735482"/>
            <a:ext cx="0" cy="508000"/>
          </a:xfrm>
          <a:prstGeom prst="straightConnector1">
            <a:avLst/>
          </a:prstGeom>
          <a:noFill/>
          <a:ln w="22225" cap="rnd" cmpd="sng">
            <a:solidFill>
              <a:srgbClr val="0C2542"/>
            </a:solidFill>
            <a:prstDash val="solid"/>
            <a:round/>
            <a:headEnd type="none" w="sm" len="sm"/>
            <a:tailEnd type="none" w="sm" len="sm"/>
          </a:ln>
        </p:spPr>
      </p:cxnSp>
      <p:sp>
        <p:nvSpPr>
          <p:cNvPr id="165" name="Google Shape;165;p17"/>
          <p:cNvSpPr/>
          <p:nvPr/>
        </p:nvSpPr>
        <p:spPr>
          <a:xfrm>
            <a:off x="8344666" y="1552918"/>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17"/>
          <p:cNvSpPr/>
          <p:nvPr/>
        </p:nvSpPr>
        <p:spPr>
          <a:xfrm>
            <a:off x="434975" y="2937328"/>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7" name="Google Shape;167;p17"/>
          <p:cNvSpPr txBox="1"/>
          <p:nvPr/>
        </p:nvSpPr>
        <p:spPr>
          <a:xfrm>
            <a:off x="1641316" y="3285534"/>
            <a:ext cx="2228533"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Exposure to violence or threat of violence</a:t>
            </a:r>
            <a:endParaRPr/>
          </a:p>
        </p:txBody>
      </p:sp>
      <p:cxnSp>
        <p:nvCxnSpPr>
          <p:cNvPr id="168" name="Google Shape;168;p17"/>
          <p:cNvCxnSpPr/>
          <p:nvPr/>
        </p:nvCxnSpPr>
        <p:spPr>
          <a:xfrm>
            <a:off x="4047818" y="3339310"/>
            <a:ext cx="0" cy="508000"/>
          </a:xfrm>
          <a:prstGeom prst="straightConnector1">
            <a:avLst/>
          </a:prstGeom>
          <a:noFill/>
          <a:ln w="22225" cap="rnd" cmpd="sng">
            <a:solidFill>
              <a:srgbClr val="0C2542"/>
            </a:solidFill>
            <a:prstDash val="solid"/>
            <a:round/>
            <a:headEnd type="none" w="sm" len="sm"/>
            <a:tailEnd type="none" w="sm" len="sm"/>
          </a:ln>
        </p:spPr>
      </p:cxnSp>
      <p:sp>
        <p:nvSpPr>
          <p:cNvPr id="169" name="Google Shape;169;p17"/>
          <p:cNvSpPr/>
          <p:nvPr/>
        </p:nvSpPr>
        <p:spPr>
          <a:xfrm>
            <a:off x="647647" y="3156746"/>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0" name="Google Shape;170;p17"/>
          <p:cNvSpPr/>
          <p:nvPr/>
        </p:nvSpPr>
        <p:spPr>
          <a:xfrm>
            <a:off x="4283484" y="2937328"/>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1" name="Google Shape;171;p17"/>
          <p:cNvSpPr txBox="1"/>
          <p:nvPr/>
        </p:nvSpPr>
        <p:spPr>
          <a:xfrm>
            <a:off x="5489825" y="3285534"/>
            <a:ext cx="2228533"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Isolation and disconnection</a:t>
            </a:r>
            <a:endParaRPr/>
          </a:p>
        </p:txBody>
      </p:sp>
      <p:cxnSp>
        <p:nvCxnSpPr>
          <p:cNvPr id="172" name="Google Shape;172;p17"/>
          <p:cNvCxnSpPr/>
          <p:nvPr/>
        </p:nvCxnSpPr>
        <p:spPr>
          <a:xfrm>
            <a:off x="7896327" y="3339310"/>
            <a:ext cx="0" cy="508000"/>
          </a:xfrm>
          <a:prstGeom prst="straightConnector1">
            <a:avLst/>
          </a:prstGeom>
          <a:noFill/>
          <a:ln w="22225" cap="rnd" cmpd="sng">
            <a:solidFill>
              <a:srgbClr val="0C2542"/>
            </a:solidFill>
            <a:prstDash val="solid"/>
            <a:round/>
            <a:headEnd type="none" w="sm" len="sm"/>
            <a:tailEnd type="none" w="sm" len="sm"/>
          </a:ln>
        </p:spPr>
      </p:cxnSp>
      <p:sp>
        <p:nvSpPr>
          <p:cNvPr id="173" name="Google Shape;173;p17"/>
          <p:cNvSpPr/>
          <p:nvPr/>
        </p:nvSpPr>
        <p:spPr>
          <a:xfrm>
            <a:off x="4496156" y="3156746"/>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17"/>
          <p:cNvSpPr/>
          <p:nvPr/>
        </p:nvSpPr>
        <p:spPr>
          <a:xfrm>
            <a:off x="8131994" y="2937328"/>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5" name="Google Shape;175;p17"/>
          <p:cNvSpPr txBox="1"/>
          <p:nvPr/>
        </p:nvSpPr>
        <p:spPr>
          <a:xfrm>
            <a:off x="9338335" y="3285534"/>
            <a:ext cx="2320265"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Loss of Identity, role disruption, and stigma</a:t>
            </a:r>
            <a:endParaRPr/>
          </a:p>
        </p:txBody>
      </p:sp>
      <p:cxnSp>
        <p:nvCxnSpPr>
          <p:cNvPr id="176" name="Google Shape;176;p17"/>
          <p:cNvCxnSpPr/>
          <p:nvPr/>
        </p:nvCxnSpPr>
        <p:spPr>
          <a:xfrm>
            <a:off x="11744837" y="3339310"/>
            <a:ext cx="0" cy="508000"/>
          </a:xfrm>
          <a:prstGeom prst="straightConnector1">
            <a:avLst/>
          </a:prstGeom>
          <a:noFill/>
          <a:ln w="22225" cap="rnd" cmpd="sng">
            <a:solidFill>
              <a:srgbClr val="0C2542"/>
            </a:solidFill>
            <a:prstDash val="solid"/>
            <a:round/>
            <a:headEnd type="none" w="sm" len="sm"/>
            <a:tailEnd type="none" w="sm" len="sm"/>
          </a:ln>
        </p:spPr>
      </p:cxnSp>
      <p:sp>
        <p:nvSpPr>
          <p:cNvPr id="177" name="Google Shape;177;p17"/>
          <p:cNvSpPr/>
          <p:nvPr/>
        </p:nvSpPr>
        <p:spPr>
          <a:xfrm>
            <a:off x="8344666" y="3156746"/>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8" name="Google Shape;178;p17"/>
          <p:cNvSpPr/>
          <p:nvPr/>
        </p:nvSpPr>
        <p:spPr>
          <a:xfrm>
            <a:off x="434975" y="4541156"/>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9" name="Google Shape;179;p17"/>
          <p:cNvSpPr txBox="1"/>
          <p:nvPr/>
        </p:nvSpPr>
        <p:spPr>
          <a:xfrm>
            <a:off x="1641316" y="4889362"/>
            <a:ext cx="2228533"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Chronic stress and survivoral mode</a:t>
            </a:r>
            <a:endParaRPr/>
          </a:p>
        </p:txBody>
      </p:sp>
      <p:cxnSp>
        <p:nvCxnSpPr>
          <p:cNvPr id="180" name="Google Shape;180;p17"/>
          <p:cNvCxnSpPr/>
          <p:nvPr/>
        </p:nvCxnSpPr>
        <p:spPr>
          <a:xfrm>
            <a:off x="4047818" y="4943138"/>
            <a:ext cx="0" cy="508000"/>
          </a:xfrm>
          <a:prstGeom prst="straightConnector1">
            <a:avLst/>
          </a:prstGeom>
          <a:noFill/>
          <a:ln w="22225" cap="rnd" cmpd="sng">
            <a:solidFill>
              <a:srgbClr val="0C2542"/>
            </a:solidFill>
            <a:prstDash val="solid"/>
            <a:round/>
            <a:headEnd type="none" w="sm" len="sm"/>
            <a:tailEnd type="none" w="sm" len="sm"/>
          </a:ln>
        </p:spPr>
      </p:cxnSp>
      <p:sp>
        <p:nvSpPr>
          <p:cNvPr id="181" name="Google Shape;181;p17"/>
          <p:cNvSpPr/>
          <p:nvPr/>
        </p:nvSpPr>
        <p:spPr>
          <a:xfrm>
            <a:off x="647647" y="4760574"/>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17"/>
          <p:cNvSpPr/>
          <p:nvPr/>
        </p:nvSpPr>
        <p:spPr>
          <a:xfrm>
            <a:off x="4283484" y="4541156"/>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 name="Google Shape;183;p17"/>
          <p:cNvSpPr txBox="1"/>
          <p:nvPr/>
        </p:nvSpPr>
        <p:spPr>
          <a:xfrm>
            <a:off x="5489825" y="4758557"/>
            <a:ext cx="2228533" cy="87716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Limited access to mental health care and medical care</a:t>
            </a:r>
            <a:endParaRPr/>
          </a:p>
        </p:txBody>
      </p:sp>
      <p:cxnSp>
        <p:nvCxnSpPr>
          <p:cNvPr id="184" name="Google Shape;184;p17"/>
          <p:cNvCxnSpPr/>
          <p:nvPr/>
        </p:nvCxnSpPr>
        <p:spPr>
          <a:xfrm>
            <a:off x="7896327" y="4943138"/>
            <a:ext cx="0" cy="508000"/>
          </a:xfrm>
          <a:prstGeom prst="straightConnector1">
            <a:avLst/>
          </a:prstGeom>
          <a:noFill/>
          <a:ln w="22225" cap="rnd" cmpd="sng">
            <a:solidFill>
              <a:srgbClr val="0C2542"/>
            </a:solidFill>
            <a:prstDash val="solid"/>
            <a:round/>
            <a:headEnd type="none" w="sm" len="sm"/>
            <a:tailEnd type="none" w="sm" len="sm"/>
          </a:ln>
        </p:spPr>
      </p:cxnSp>
      <p:sp>
        <p:nvSpPr>
          <p:cNvPr id="185" name="Google Shape;185;p17"/>
          <p:cNvSpPr/>
          <p:nvPr/>
        </p:nvSpPr>
        <p:spPr>
          <a:xfrm>
            <a:off x="4496156" y="4760574"/>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6" name="Google Shape;186;p17"/>
          <p:cNvSpPr/>
          <p:nvPr/>
        </p:nvSpPr>
        <p:spPr>
          <a:xfrm>
            <a:off x="8131994" y="4541156"/>
            <a:ext cx="3618681" cy="1311965"/>
          </a:xfrm>
          <a:prstGeom prst="roundRect">
            <a:avLst>
              <a:gd name="adj" fmla="val 1061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7" name="Google Shape;187;p17"/>
          <p:cNvSpPr txBox="1"/>
          <p:nvPr/>
        </p:nvSpPr>
        <p:spPr>
          <a:xfrm>
            <a:off x="9338335" y="4889362"/>
            <a:ext cx="2228533" cy="615553"/>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700">
                <a:solidFill>
                  <a:srgbClr val="262626"/>
                </a:solidFill>
                <a:latin typeface="Arial"/>
                <a:ea typeface="Arial"/>
                <a:cs typeface="Arial"/>
                <a:sym typeface="Arial"/>
              </a:rPr>
              <a:t>Coercion and power imbalance</a:t>
            </a:r>
            <a:endParaRPr/>
          </a:p>
        </p:txBody>
      </p:sp>
      <p:cxnSp>
        <p:nvCxnSpPr>
          <p:cNvPr id="188" name="Google Shape;188;p17"/>
          <p:cNvCxnSpPr/>
          <p:nvPr/>
        </p:nvCxnSpPr>
        <p:spPr>
          <a:xfrm>
            <a:off x="11744837" y="4943138"/>
            <a:ext cx="0" cy="508000"/>
          </a:xfrm>
          <a:prstGeom prst="straightConnector1">
            <a:avLst/>
          </a:prstGeom>
          <a:noFill/>
          <a:ln w="22225" cap="rnd" cmpd="sng">
            <a:solidFill>
              <a:srgbClr val="0C2542"/>
            </a:solidFill>
            <a:prstDash val="solid"/>
            <a:round/>
            <a:headEnd type="none" w="sm" len="sm"/>
            <a:tailEnd type="none" w="sm" len="sm"/>
          </a:ln>
        </p:spPr>
      </p:cxnSp>
      <p:sp>
        <p:nvSpPr>
          <p:cNvPr id="189" name="Google Shape;189;p17"/>
          <p:cNvSpPr/>
          <p:nvPr/>
        </p:nvSpPr>
        <p:spPr>
          <a:xfrm>
            <a:off x="8344666" y="4760574"/>
            <a:ext cx="873129" cy="873129"/>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190" name="Google Shape;190;p17"/>
          <p:cNvGrpSpPr/>
          <p:nvPr/>
        </p:nvGrpSpPr>
        <p:grpSpPr>
          <a:xfrm>
            <a:off x="883585" y="1788441"/>
            <a:ext cx="401251" cy="402083"/>
            <a:chOff x="-3378573" y="1473201"/>
            <a:chExt cx="298433" cy="299052"/>
          </a:xfrm>
        </p:grpSpPr>
        <p:sp>
          <p:nvSpPr>
            <p:cNvPr id="191" name="Google Shape;191;p17"/>
            <p:cNvSpPr/>
            <p:nvPr/>
          </p:nvSpPr>
          <p:spPr>
            <a:xfrm>
              <a:off x="-3250436" y="1473201"/>
              <a:ext cx="170296" cy="170537"/>
            </a:xfrm>
            <a:custGeom>
              <a:avLst/>
              <a:gdLst/>
              <a:ahLst/>
              <a:cxnLst/>
              <a:rect l="l" t="t" r="r" b="b"/>
              <a:pathLst>
                <a:path w="170296" h="170537" extrusionOk="0">
                  <a:moveTo>
                    <a:pt x="170297" y="73552"/>
                  </a:moveTo>
                  <a:cubicBezTo>
                    <a:pt x="169715" y="96741"/>
                    <a:pt x="162601" y="114766"/>
                    <a:pt x="147952" y="129605"/>
                  </a:cubicBezTo>
                  <a:cubicBezTo>
                    <a:pt x="135528" y="142189"/>
                    <a:pt x="123089" y="154772"/>
                    <a:pt x="110316" y="166993"/>
                  </a:cubicBezTo>
                  <a:cubicBezTo>
                    <a:pt x="108047" y="169160"/>
                    <a:pt x="104003" y="170673"/>
                    <a:pt x="100875" y="170528"/>
                  </a:cubicBezTo>
                  <a:cubicBezTo>
                    <a:pt x="89527" y="169960"/>
                    <a:pt x="78195" y="168724"/>
                    <a:pt x="66920" y="167342"/>
                  </a:cubicBezTo>
                  <a:cubicBezTo>
                    <a:pt x="64360" y="167022"/>
                    <a:pt x="60563" y="165596"/>
                    <a:pt x="59952" y="163792"/>
                  </a:cubicBezTo>
                  <a:cubicBezTo>
                    <a:pt x="59312" y="161901"/>
                    <a:pt x="61232" y="158366"/>
                    <a:pt x="63036" y="156533"/>
                  </a:cubicBezTo>
                  <a:cubicBezTo>
                    <a:pt x="81235" y="138072"/>
                    <a:pt x="99667" y="119829"/>
                    <a:pt x="117968" y="101484"/>
                  </a:cubicBezTo>
                  <a:cubicBezTo>
                    <a:pt x="128268" y="91155"/>
                    <a:pt x="131847" y="78949"/>
                    <a:pt x="127134" y="64925"/>
                  </a:cubicBezTo>
                  <a:cubicBezTo>
                    <a:pt x="122609" y="51454"/>
                    <a:pt x="112775" y="43874"/>
                    <a:pt x="98954" y="41852"/>
                  </a:cubicBezTo>
                  <a:cubicBezTo>
                    <a:pt x="87098" y="40121"/>
                    <a:pt x="77176" y="44500"/>
                    <a:pt x="68811" y="52909"/>
                  </a:cubicBezTo>
                  <a:cubicBezTo>
                    <a:pt x="51048" y="70773"/>
                    <a:pt x="33286" y="88653"/>
                    <a:pt x="15290" y="106284"/>
                  </a:cubicBezTo>
                  <a:cubicBezTo>
                    <a:pt x="12991" y="108539"/>
                    <a:pt x="9340" y="109398"/>
                    <a:pt x="6314" y="110896"/>
                  </a:cubicBezTo>
                  <a:cubicBezTo>
                    <a:pt x="5208" y="107885"/>
                    <a:pt x="3477" y="104946"/>
                    <a:pt x="3099" y="101847"/>
                  </a:cubicBezTo>
                  <a:cubicBezTo>
                    <a:pt x="1760" y="91038"/>
                    <a:pt x="655" y="80200"/>
                    <a:pt x="15" y="69333"/>
                  </a:cubicBezTo>
                  <a:cubicBezTo>
                    <a:pt x="-145" y="66598"/>
                    <a:pt x="1018" y="62976"/>
                    <a:pt x="2895" y="61041"/>
                  </a:cubicBezTo>
                  <a:cubicBezTo>
                    <a:pt x="16410" y="47148"/>
                    <a:pt x="29678" y="32934"/>
                    <a:pt x="44124" y="20060"/>
                  </a:cubicBezTo>
                  <a:cubicBezTo>
                    <a:pt x="67604" y="-875"/>
                    <a:pt x="95056" y="-5501"/>
                    <a:pt x="123875" y="6545"/>
                  </a:cubicBezTo>
                  <a:cubicBezTo>
                    <a:pt x="154105" y="19172"/>
                    <a:pt x="168537" y="43642"/>
                    <a:pt x="170297" y="7355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 name="Google Shape;192;p17"/>
            <p:cNvSpPr/>
            <p:nvPr/>
          </p:nvSpPr>
          <p:spPr>
            <a:xfrm>
              <a:off x="-3378573" y="1601718"/>
              <a:ext cx="170282" cy="170535"/>
            </a:xfrm>
            <a:custGeom>
              <a:avLst/>
              <a:gdLst/>
              <a:ahLst/>
              <a:cxnLst/>
              <a:rect l="l" t="t" r="r" b="b"/>
              <a:pathLst>
                <a:path w="170282" h="170535" extrusionOk="0">
                  <a:moveTo>
                    <a:pt x="0" y="97075"/>
                  </a:moveTo>
                  <a:cubicBezTo>
                    <a:pt x="495" y="73769"/>
                    <a:pt x="7681" y="55773"/>
                    <a:pt x="22316" y="40935"/>
                  </a:cubicBezTo>
                  <a:cubicBezTo>
                    <a:pt x="34740" y="28336"/>
                    <a:pt x="47179" y="15767"/>
                    <a:pt x="59966" y="3547"/>
                  </a:cubicBezTo>
                  <a:cubicBezTo>
                    <a:pt x="62236" y="1379"/>
                    <a:pt x="66280" y="-149"/>
                    <a:pt x="69408" y="11"/>
                  </a:cubicBezTo>
                  <a:cubicBezTo>
                    <a:pt x="80755" y="579"/>
                    <a:pt x="92088" y="1815"/>
                    <a:pt x="103362" y="3197"/>
                  </a:cubicBezTo>
                  <a:cubicBezTo>
                    <a:pt x="105923" y="3518"/>
                    <a:pt x="109720" y="4943"/>
                    <a:pt x="110331" y="6747"/>
                  </a:cubicBezTo>
                  <a:cubicBezTo>
                    <a:pt x="110971" y="8638"/>
                    <a:pt x="109051" y="12173"/>
                    <a:pt x="107247" y="13992"/>
                  </a:cubicBezTo>
                  <a:cubicBezTo>
                    <a:pt x="89047" y="32453"/>
                    <a:pt x="70615" y="50682"/>
                    <a:pt x="52314" y="69055"/>
                  </a:cubicBezTo>
                  <a:cubicBezTo>
                    <a:pt x="42029" y="79384"/>
                    <a:pt x="38450" y="91590"/>
                    <a:pt x="43149" y="105629"/>
                  </a:cubicBezTo>
                  <a:cubicBezTo>
                    <a:pt x="47673" y="119115"/>
                    <a:pt x="57508" y="126679"/>
                    <a:pt x="71328" y="128702"/>
                  </a:cubicBezTo>
                  <a:cubicBezTo>
                    <a:pt x="83170" y="130433"/>
                    <a:pt x="93106" y="126054"/>
                    <a:pt x="101471" y="117631"/>
                  </a:cubicBezTo>
                  <a:cubicBezTo>
                    <a:pt x="119234" y="99766"/>
                    <a:pt x="137011" y="81887"/>
                    <a:pt x="155007" y="64255"/>
                  </a:cubicBezTo>
                  <a:cubicBezTo>
                    <a:pt x="157306" y="62000"/>
                    <a:pt x="160957" y="61141"/>
                    <a:pt x="163983" y="59643"/>
                  </a:cubicBezTo>
                  <a:cubicBezTo>
                    <a:pt x="165089" y="62654"/>
                    <a:pt x="166805" y="65608"/>
                    <a:pt x="167184" y="68706"/>
                  </a:cubicBezTo>
                  <a:cubicBezTo>
                    <a:pt x="168522" y="79515"/>
                    <a:pt x="169628" y="90354"/>
                    <a:pt x="170268" y="101221"/>
                  </a:cubicBezTo>
                  <a:cubicBezTo>
                    <a:pt x="170428" y="103956"/>
                    <a:pt x="169264" y="107578"/>
                    <a:pt x="167387" y="109498"/>
                  </a:cubicBezTo>
                  <a:cubicBezTo>
                    <a:pt x="153872" y="123392"/>
                    <a:pt x="140605" y="137605"/>
                    <a:pt x="126159" y="150480"/>
                  </a:cubicBezTo>
                  <a:cubicBezTo>
                    <a:pt x="102679" y="171414"/>
                    <a:pt x="75212" y="176040"/>
                    <a:pt x="46393" y="163980"/>
                  </a:cubicBezTo>
                  <a:cubicBezTo>
                    <a:pt x="16206" y="151338"/>
                    <a:pt x="1688" y="126927"/>
                    <a:pt x="0" y="97075"/>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3" name="Google Shape;193;p17"/>
            <p:cNvSpPr/>
            <p:nvPr/>
          </p:nvSpPr>
          <p:spPr>
            <a:xfrm>
              <a:off x="-3287121" y="1496209"/>
              <a:ext cx="23655" cy="57934"/>
            </a:xfrm>
            <a:custGeom>
              <a:avLst/>
              <a:gdLst/>
              <a:ahLst/>
              <a:cxnLst/>
              <a:rect l="l" t="t" r="r" b="b"/>
              <a:pathLst>
                <a:path w="23655" h="57934" extrusionOk="0">
                  <a:moveTo>
                    <a:pt x="22734" y="28810"/>
                  </a:moveTo>
                  <a:cubicBezTo>
                    <a:pt x="22734" y="36564"/>
                    <a:pt x="23010" y="44332"/>
                    <a:pt x="22545" y="52042"/>
                  </a:cubicBezTo>
                  <a:cubicBezTo>
                    <a:pt x="22414" y="54079"/>
                    <a:pt x="19984" y="55970"/>
                    <a:pt x="18602" y="57934"/>
                  </a:cubicBezTo>
                  <a:cubicBezTo>
                    <a:pt x="16813" y="56320"/>
                    <a:pt x="14020" y="55025"/>
                    <a:pt x="13379" y="53046"/>
                  </a:cubicBezTo>
                  <a:cubicBezTo>
                    <a:pt x="8841" y="38775"/>
                    <a:pt x="4694" y="24372"/>
                    <a:pt x="519" y="9985"/>
                  </a:cubicBezTo>
                  <a:cubicBezTo>
                    <a:pt x="-746" y="5620"/>
                    <a:pt x="83" y="2638"/>
                    <a:pt x="5465" y="1707"/>
                  </a:cubicBezTo>
                  <a:cubicBezTo>
                    <a:pt x="25687" y="-1799"/>
                    <a:pt x="23767" y="-1144"/>
                    <a:pt x="23476" y="15731"/>
                  </a:cubicBezTo>
                  <a:cubicBezTo>
                    <a:pt x="23403" y="20095"/>
                    <a:pt x="23461" y="24445"/>
                    <a:pt x="23461" y="28810"/>
                  </a:cubicBezTo>
                  <a:cubicBezTo>
                    <a:pt x="23214" y="28810"/>
                    <a:pt x="22981" y="28810"/>
                    <a:pt x="22734" y="2881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4" name="Google Shape;194;p17"/>
            <p:cNvSpPr/>
            <p:nvPr/>
          </p:nvSpPr>
          <p:spPr>
            <a:xfrm>
              <a:off x="-3195227" y="1691417"/>
              <a:ext cx="23645" cy="57823"/>
            </a:xfrm>
            <a:custGeom>
              <a:avLst/>
              <a:gdLst/>
              <a:ahLst/>
              <a:cxnLst/>
              <a:rect l="l" t="t" r="r" b="b"/>
              <a:pathLst>
                <a:path w="23645" h="57823" extrusionOk="0">
                  <a:moveTo>
                    <a:pt x="887" y="28703"/>
                  </a:moveTo>
                  <a:cubicBezTo>
                    <a:pt x="887" y="21196"/>
                    <a:pt x="611" y="13675"/>
                    <a:pt x="1062" y="6183"/>
                  </a:cubicBezTo>
                  <a:cubicBezTo>
                    <a:pt x="1193" y="4059"/>
                    <a:pt x="3390" y="2051"/>
                    <a:pt x="4626" y="0"/>
                  </a:cubicBezTo>
                  <a:cubicBezTo>
                    <a:pt x="6576" y="1673"/>
                    <a:pt x="9645" y="2997"/>
                    <a:pt x="10314" y="5077"/>
                  </a:cubicBezTo>
                  <a:cubicBezTo>
                    <a:pt x="14897" y="19334"/>
                    <a:pt x="19014" y="33751"/>
                    <a:pt x="23189" y="48139"/>
                  </a:cubicBezTo>
                  <a:cubicBezTo>
                    <a:pt x="24528" y="52750"/>
                    <a:pt x="22971" y="55354"/>
                    <a:pt x="17850" y="56198"/>
                  </a:cubicBezTo>
                  <a:cubicBezTo>
                    <a:pt x="-1237" y="59312"/>
                    <a:pt x="-233" y="59486"/>
                    <a:pt x="145" y="42523"/>
                  </a:cubicBezTo>
                  <a:cubicBezTo>
                    <a:pt x="247" y="37926"/>
                    <a:pt x="160" y="33315"/>
                    <a:pt x="160" y="28717"/>
                  </a:cubicBezTo>
                  <a:cubicBezTo>
                    <a:pt x="393" y="28703"/>
                    <a:pt x="640" y="28703"/>
                    <a:pt x="887" y="2870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7"/>
            <p:cNvSpPr/>
            <p:nvPr/>
          </p:nvSpPr>
          <p:spPr>
            <a:xfrm>
              <a:off x="-3355890" y="1565442"/>
              <a:ext cx="57824" cy="23096"/>
            </a:xfrm>
            <a:custGeom>
              <a:avLst/>
              <a:gdLst/>
              <a:ahLst/>
              <a:cxnLst/>
              <a:rect l="l" t="t" r="r" b="b"/>
              <a:pathLst>
                <a:path w="57824" h="23096" extrusionOk="0">
                  <a:moveTo>
                    <a:pt x="28365" y="23064"/>
                  </a:moveTo>
                  <a:cubicBezTo>
                    <a:pt x="21339" y="23064"/>
                    <a:pt x="14312" y="22977"/>
                    <a:pt x="7300" y="23093"/>
                  </a:cubicBezTo>
                  <a:cubicBezTo>
                    <a:pt x="1830" y="23180"/>
                    <a:pt x="-643" y="21391"/>
                    <a:pt x="143" y="15295"/>
                  </a:cubicBezTo>
                  <a:cubicBezTo>
                    <a:pt x="2383" y="-2075"/>
                    <a:pt x="2194" y="-2075"/>
                    <a:pt x="18735" y="2770"/>
                  </a:cubicBezTo>
                  <a:cubicBezTo>
                    <a:pt x="29864" y="6029"/>
                    <a:pt x="41095" y="8982"/>
                    <a:pt x="52107" y="12619"/>
                  </a:cubicBezTo>
                  <a:cubicBezTo>
                    <a:pt x="54420" y="13375"/>
                    <a:pt x="55948" y="16518"/>
                    <a:pt x="57825" y="18554"/>
                  </a:cubicBezTo>
                  <a:cubicBezTo>
                    <a:pt x="55512" y="19791"/>
                    <a:pt x="53257" y="21944"/>
                    <a:pt x="50885" y="22104"/>
                  </a:cubicBezTo>
                  <a:cubicBezTo>
                    <a:pt x="43408" y="22569"/>
                    <a:pt x="35887" y="22278"/>
                    <a:pt x="28380" y="22278"/>
                  </a:cubicBezTo>
                  <a:cubicBezTo>
                    <a:pt x="28365" y="22540"/>
                    <a:pt x="28365" y="22802"/>
                    <a:pt x="28365" y="2306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6" name="Google Shape;196;p17"/>
            <p:cNvSpPr/>
            <p:nvPr/>
          </p:nvSpPr>
          <p:spPr>
            <a:xfrm>
              <a:off x="-3160763" y="1656939"/>
              <a:ext cx="57951" cy="23094"/>
            </a:xfrm>
            <a:custGeom>
              <a:avLst/>
              <a:gdLst/>
              <a:ahLst/>
              <a:cxnLst/>
              <a:rect l="l" t="t" r="r" b="b"/>
              <a:pathLst>
                <a:path w="57951" h="23094" extrusionOk="0">
                  <a:moveTo>
                    <a:pt x="29067" y="0"/>
                  </a:moveTo>
                  <a:cubicBezTo>
                    <a:pt x="36573" y="0"/>
                    <a:pt x="44080" y="15"/>
                    <a:pt x="51601" y="0"/>
                  </a:cubicBezTo>
                  <a:cubicBezTo>
                    <a:pt x="56562" y="-14"/>
                    <a:pt x="58410" y="2182"/>
                    <a:pt x="57857" y="7289"/>
                  </a:cubicBezTo>
                  <a:cubicBezTo>
                    <a:pt x="55922" y="25241"/>
                    <a:pt x="56053" y="25226"/>
                    <a:pt x="38974" y="20251"/>
                  </a:cubicBezTo>
                  <a:cubicBezTo>
                    <a:pt x="28063" y="17065"/>
                    <a:pt x="17065" y="14184"/>
                    <a:pt x="6270" y="10664"/>
                  </a:cubicBezTo>
                  <a:cubicBezTo>
                    <a:pt x="3826" y="9863"/>
                    <a:pt x="2066" y="6939"/>
                    <a:pt x="0" y="4990"/>
                  </a:cubicBezTo>
                  <a:cubicBezTo>
                    <a:pt x="2430" y="3593"/>
                    <a:pt x="4772" y="1178"/>
                    <a:pt x="7288" y="989"/>
                  </a:cubicBezTo>
                  <a:cubicBezTo>
                    <a:pt x="14519" y="437"/>
                    <a:pt x="21807" y="800"/>
                    <a:pt x="29067" y="800"/>
                  </a:cubicBezTo>
                  <a:cubicBezTo>
                    <a:pt x="29067" y="524"/>
                    <a:pt x="29067" y="262"/>
                    <a:pt x="29067"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97" name="Google Shape;197;p17"/>
          <p:cNvGrpSpPr/>
          <p:nvPr/>
        </p:nvGrpSpPr>
        <p:grpSpPr>
          <a:xfrm>
            <a:off x="4762459" y="1788916"/>
            <a:ext cx="340523" cy="401133"/>
            <a:chOff x="-2039669" y="1524615"/>
            <a:chExt cx="253266" cy="298345"/>
          </a:xfrm>
        </p:grpSpPr>
        <p:sp>
          <p:nvSpPr>
            <p:cNvPr id="198" name="Google Shape;198;p17"/>
            <p:cNvSpPr/>
            <p:nvPr/>
          </p:nvSpPr>
          <p:spPr>
            <a:xfrm>
              <a:off x="-2039669" y="1524615"/>
              <a:ext cx="253266" cy="298345"/>
            </a:xfrm>
            <a:custGeom>
              <a:avLst/>
              <a:gdLst/>
              <a:ahLst/>
              <a:cxnLst/>
              <a:rect l="l" t="t" r="r" b="b"/>
              <a:pathLst>
                <a:path w="253266" h="298345" extrusionOk="0">
                  <a:moveTo>
                    <a:pt x="253007" y="98107"/>
                  </a:moveTo>
                  <a:cubicBezTo>
                    <a:pt x="253938" y="126999"/>
                    <a:pt x="252600" y="155746"/>
                    <a:pt x="245180" y="183867"/>
                  </a:cubicBezTo>
                  <a:cubicBezTo>
                    <a:pt x="233251" y="229081"/>
                    <a:pt x="206207" y="262309"/>
                    <a:pt x="164876" y="283825"/>
                  </a:cubicBezTo>
                  <a:cubicBezTo>
                    <a:pt x="154620" y="289164"/>
                    <a:pt x="143695" y="293354"/>
                    <a:pt x="132798" y="297325"/>
                  </a:cubicBezTo>
                  <a:cubicBezTo>
                    <a:pt x="129234" y="298634"/>
                    <a:pt x="124462" y="298678"/>
                    <a:pt x="120840" y="297485"/>
                  </a:cubicBezTo>
                  <a:cubicBezTo>
                    <a:pt x="74723" y="282297"/>
                    <a:pt x="38092" y="255631"/>
                    <a:pt x="17288" y="210344"/>
                  </a:cubicBezTo>
                  <a:cubicBezTo>
                    <a:pt x="7352" y="188726"/>
                    <a:pt x="2421" y="165696"/>
                    <a:pt x="1097" y="142187"/>
                  </a:cubicBezTo>
                  <a:cubicBezTo>
                    <a:pt x="-212" y="118751"/>
                    <a:pt x="-227" y="95198"/>
                    <a:pt x="413" y="71732"/>
                  </a:cubicBezTo>
                  <a:cubicBezTo>
                    <a:pt x="908" y="53707"/>
                    <a:pt x="12226" y="42360"/>
                    <a:pt x="30091" y="41007"/>
                  </a:cubicBezTo>
                  <a:cubicBezTo>
                    <a:pt x="61863" y="38592"/>
                    <a:pt x="89911" y="28161"/>
                    <a:pt x="113348" y="5961"/>
                  </a:cubicBezTo>
                  <a:cubicBezTo>
                    <a:pt x="121800" y="-2040"/>
                    <a:pt x="131547" y="-1982"/>
                    <a:pt x="140072" y="6107"/>
                  </a:cubicBezTo>
                  <a:cubicBezTo>
                    <a:pt x="163509" y="28336"/>
                    <a:pt x="191630" y="38636"/>
                    <a:pt x="223388" y="41021"/>
                  </a:cubicBezTo>
                  <a:cubicBezTo>
                    <a:pt x="240743" y="42331"/>
                    <a:pt x="251741" y="53853"/>
                    <a:pt x="252891" y="71237"/>
                  </a:cubicBezTo>
                  <a:cubicBezTo>
                    <a:pt x="253487" y="80155"/>
                    <a:pt x="253007" y="89146"/>
                    <a:pt x="253007" y="98107"/>
                  </a:cubicBezTo>
                  <a:close/>
                  <a:moveTo>
                    <a:pt x="201144" y="150523"/>
                  </a:moveTo>
                  <a:cubicBezTo>
                    <a:pt x="202395" y="110647"/>
                    <a:pt x="168673" y="76082"/>
                    <a:pt x="127459" y="75005"/>
                  </a:cubicBezTo>
                  <a:cubicBezTo>
                    <a:pt x="87729" y="73972"/>
                    <a:pt x="53178" y="106836"/>
                    <a:pt x="52320" y="148123"/>
                  </a:cubicBezTo>
                  <a:cubicBezTo>
                    <a:pt x="51490" y="188056"/>
                    <a:pt x="81794" y="222811"/>
                    <a:pt x="125423" y="223742"/>
                  </a:cubicBezTo>
                  <a:cubicBezTo>
                    <a:pt x="165676" y="224601"/>
                    <a:pt x="199325" y="193832"/>
                    <a:pt x="201144" y="15052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9" name="Google Shape;199;p17"/>
            <p:cNvSpPr/>
            <p:nvPr/>
          </p:nvSpPr>
          <p:spPr>
            <a:xfrm>
              <a:off x="-1970084" y="1617118"/>
              <a:ext cx="114060" cy="114016"/>
            </a:xfrm>
            <a:custGeom>
              <a:avLst/>
              <a:gdLst/>
              <a:ahLst/>
              <a:cxnLst/>
              <a:rect l="l" t="t" r="r" b="b"/>
              <a:pathLst>
                <a:path w="114060" h="114016" extrusionOk="0">
                  <a:moveTo>
                    <a:pt x="56754" y="3"/>
                  </a:moveTo>
                  <a:cubicBezTo>
                    <a:pt x="87537" y="-317"/>
                    <a:pt x="113752" y="25622"/>
                    <a:pt x="114058" y="56710"/>
                  </a:cubicBezTo>
                  <a:cubicBezTo>
                    <a:pt x="114363" y="87479"/>
                    <a:pt x="88396" y="113709"/>
                    <a:pt x="57321" y="114014"/>
                  </a:cubicBezTo>
                  <a:cubicBezTo>
                    <a:pt x="26553" y="114320"/>
                    <a:pt x="308" y="88352"/>
                    <a:pt x="3" y="57278"/>
                  </a:cubicBezTo>
                  <a:cubicBezTo>
                    <a:pt x="-317" y="26524"/>
                    <a:pt x="25651" y="323"/>
                    <a:pt x="56754" y="3"/>
                  </a:cubicBezTo>
                  <a:close/>
                  <a:moveTo>
                    <a:pt x="42730" y="69774"/>
                  </a:moveTo>
                  <a:cubicBezTo>
                    <a:pt x="39864" y="66050"/>
                    <a:pt x="37638" y="62530"/>
                    <a:pt x="34801" y="59591"/>
                  </a:cubicBezTo>
                  <a:cubicBezTo>
                    <a:pt x="31106" y="55765"/>
                    <a:pt x="26494" y="55183"/>
                    <a:pt x="22538" y="59009"/>
                  </a:cubicBezTo>
                  <a:cubicBezTo>
                    <a:pt x="18362" y="63053"/>
                    <a:pt x="18857" y="67796"/>
                    <a:pt x="22683" y="71913"/>
                  </a:cubicBezTo>
                  <a:cubicBezTo>
                    <a:pt x="27134" y="76685"/>
                    <a:pt x="31746" y="81325"/>
                    <a:pt x="36533" y="85777"/>
                  </a:cubicBezTo>
                  <a:cubicBezTo>
                    <a:pt x="42293" y="91145"/>
                    <a:pt x="45756" y="91101"/>
                    <a:pt x="51473" y="85471"/>
                  </a:cubicBezTo>
                  <a:cubicBezTo>
                    <a:pt x="64217" y="72888"/>
                    <a:pt x="76844" y="60187"/>
                    <a:pt x="89443" y="47458"/>
                  </a:cubicBezTo>
                  <a:cubicBezTo>
                    <a:pt x="90767" y="46120"/>
                    <a:pt x="92716" y="44126"/>
                    <a:pt x="92469" y="42788"/>
                  </a:cubicBezTo>
                  <a:cubicBezTo>
                    <a:pt x="91829" y="39326"/>
                    <a:pt x="91029" y="35049"/>
                    <a:pt x="88657" y="32939"/>
                  </a:cubicBezTo>
                  <a:cubicBezTo>
                    <a:pt x="84788" y="29506"/>
                    <a:pt x="80394" y="31848"/>
                    <a:pt x="77092" y="35165"/>
                  </a:cubicBezTo>
                  <a:cubicBezTo>
                    <a:pt x="66137" y="46105"/>
                    <a:pt x="55285" y="57118"/>
                    <a:pt x="42730" y="69774"/>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00" name="Google Shape;200;p17"/>
          <p:cNvGrpSpPr/>
          <p:nvPr/>
        </p:nvGrpSpPr>
        <p:grpSpPr>
          <a:xfrm>
            <a:off x="8580766" y="1789002"/>
            <a:ext cx="400928" cy="400960"/>
            <a:chOff x="-574529" y="1480882"/>
            <a:chExt cx="298193" cy="298217"/>
          </a:xfrm>
        </p:grpSpPr>
        <p:sp>
          <p:nvSpPr>
            <p:cNvPr id="201" name="Google Shape;201;p17"/>
            <p:cNvSpPr/>
            <p:nvPr/>
          </p:nvSpPr>
          <p:spPr>
            <a:xfrm>
              <a:off x="-500596" y="1480882"/>
              <a:ext cx="150386" cy="157151"/>
            </a:xfrm>
            <a:custGeom>
              <a:avLst/>
              <a:gdLst/>
              <a:ahLst/>
              <a:cxnLst/>
              <a:rect l="l" t="t" r="r" b="b"/>
              <a:pathLst>
                <a:path w="150386" h="157151" extrusionOk="0">
                  <a:moveTo>
                    <a:pt x="31953" y="29938"/>
                  </a:moveTo>
                  <a:cubicBezTo>
                    <a:pt x="38834" y="26112"/>
                    <a:pt x="45148" y="23042"/>
                    <a:pt x="50923" y="19143"/>
                  </a:cubicBezTo>
                  <a:cubicBezTo>
                    <a:pt x="52945" y="17776"/>
                    <a:pt x="54517" y="14474"/>
                    <a:pt x="54735" y="11913"/>
                  </a:cubicBezTo>
                  <a:cubicBezTo>
                    <a:pt x="55550" y="2355"/>
                    <a:pt x="57630" y="71"/>
                    <a:pt x="67231" y="28"/>
                  </a:cubicBezTo>
                  <a:cubicBezTo>
                    <a:pt x="72803" y="-2"/>
                    <a:pt x="78375" y="-16"/>
                    <a:pt x="83947" y="28"/>
                  </a:cubicBezTo>
                  <a:cubicBezTo>
                    <a:pt x="92472" y="100"/>
                    <a:pt x="95629" y="2733"/>
                    <a:pt x="95541" y="11186"/>
                  </a:cubicBezTo>
                  <a:cubicBezTo>
                    <a:pt x="95483" y="16423"/>
                    <a:pt x="97127" y="19114"/>
                    <a:pt x="102132" y="20584"/>
                  </a:cubicBezTo>
                  <a:cubicBezTo>
                    <a:pt x="105070" y="21442"/>
                    <a:pt x="107703" y="23450"/>
                    <a:pt x="110366" y="25108"/>
                  </a:cubicBezTo>
                  <a:cubicBezTo>
                    <a:pt x="112824" y="26650"/>
                    <a:pt x="115123" y="28410"/>
                    <a:pt x="117785" y="30287"/>
                  </a:cubicBezTo>
                  <a:cubicBezTo>
                    <a:pt x="119312" y="29458"/>
                    <a:pt x="120986" y="28570"/>
                    <a:pt x="122644" y="27654"/>
                  </a:cubicBezTo>
                  <a:cubicBezTo>
                    <a:pt x="130893" y="23115"/>
                    <a:pt x="134617" y="24119"/>
                    <a:pt x="139229" y="32164"/>
                  </a:cubicBezTo>
                  <a:cubicBezTo>
                    <a:pt x="142240" y="37415"/>
                    <a:pt x="145324" y="42609"/>
                    <a:pt x="148263" y="47890"/>
                  </a:cubicBezTo>
                  <a:cubicBezTo>
                    <a:pt x="151798" y="54247"/>
                    <a:pt x="151114" y="58699"/>
                    <a:pt x="144742" y="61798"/>
                  </a:cubicBezTo>
                  <a:cubicBezTo>
                    <a:pt x="138981" y="64605"/>
                    <a:pt x="137759" y="68330"/>
                    <a:pt x="139083" y="73945"/>
                  </a:cubicBezTo>
                  <a:cubicBezTo>
                    <a:pt x="139461" y="75560"/>
                    <a:pt x="139621" y="77378"/>
                    <a:pt x="139316" y="79008"/>
                  </a:cubicBezTo>
                  <a:cubicBezTo>
                    <a:pt x="137875" y="86849"/>
                    <a:pt x="138254" y="93381"/>
                    <a:pt x="147041" y="97382"/>
                  </a:cubicBezTo>
                  <a:cubicBezTo>
                    <a:pt x="148947" y="98254"/>
                    <a:pt x="150183" y="104670"/>
                    <a:pt x="149034" y="107420"/>
                  </a:cubicBezTo>
                  <a:cubicBezTo>
                    <a:pt x="146081" y="114504"/>
                    <a:pt x="141760" y="121051"/>
                    <a:pt x="137701" y="127641"/>
                  </a:cubicBezTo>
                  <a:cubicBezTo>
                    <a:pt x="134704" y="132500"/>
                    <a:pt x="130311" y="133635"/>
                    <a:pt x="125161" y="131031"/>
                  </a:cubicBezTo>
                  <a:cubicBezTo>
                    <a:pt x="122804" y="129838"/>
                    <a:pt x="120535" y="128441"/>
                    <a:pt x="118614" y="127365"/>
                  </a:cubicBezTo>
                  <a:cubicBezTo>
                    <a:pt x="111791" y="131103"/>
                    <a:pt x="105157" y="134464"/>
                    <a:pt x="98858" y="138377"/>
                  </a:cubicBezTo>
                  <a:cubicBezTo>
                    <a:pt x="97258" y="139367"/>
                    <a:pt x="95992" y="142000"/>
                    <a:pt x="95818" y="143993"/>
                  </a:cubicBezTo>
                  <a:cubicBezTo>
                    <a:pt x="94800" y="155718"/>
                    <a:pt x="93432" y="157130"/>
                    <a:pt x="81677" y="157130"/>
                  </a:cubicBezTo>
                  <a:cubicBezTo>
                    <a:pt x="76353" y="157130"/>
                    <a:pt x="71014" y="157188"/>
                    <a:pt x="65689" y="157115"/>
                  </a:cubicBezTo>
                  <a:cubicBezTo>
                    <a:pt x="57935" y="156999"/>
                    <a:pt x="54895" y="154467"/>
                    <a:pt x="55069" y="146699"/>
                  </a:cubicBezTo>
                  <a:cubicBezTo>
                    <a:pt x="55200" y="141214"/>
                    <a:pt x="53367" y="138668"/>
                    <a:pt x="48290" y="136632"/>
                  </a:cubicBezTo>
                  <a:cubicBezTo>
                    <a:pt x="42762" y="134406"/>
                    <a:pt x="37874" y="130638"/>
                    <a:pt x="32360" y="127336"/>
                  </a:cubicBezTo>
                  <a:cubicBezTo>
                    <a:pt x="32418" y="127321"/>
                    <a:pt x="31895" y="127321"/>
                    <a:pt x="31502" y="127554"/>
                  </a:cubicBezTo>
                  <a:cubicBezTo>
                    <a:pt x="17885" y="135061"/>
                    <a:pt x="16940" y="134813"/>
                    <a:pt x="9040" y="121298"/>
                  </a:cubicBezTo>
                  <a:cubicBezTo>
                    <a:pt x="6596" y="117123"/>
                    <a:pt x="4152" y="112948"/>
                    <a:pt x="1766" y="108743"/>
                  </a:cubicBezTo>
                  <a:cubicBezTo>
                    <a:pt x="-1260" y="103404"/>
                    <a:pt x="-547" y="98415"/>
                    <a:pt x="5068" y="95912"/>
                  </a:cubicBezTo>
                  <a:cubicBezTo>
                    <a:pt x="11499" y="93032"/>
                    <a:pt x="12677" y="88711"/>
                    <a:pt x="11295" y="82586"/>
                  </a:cubicBezTo>
                  <a:cubicBezTo>
                    <a:pt x="10873" y="80739"/>
                    <a:pt x="10757" y="78644"/>
                    <a:pt x="11164" y="76811"/>
                  </a:cubicBezTo>
                  <a:cubicBezTo>
                    <a:pt x="12822" y="69450"/>
                    <a:pt x="11513" y="64125"/>
                    <a:pt x="3861" y="60386"/>
                  </a:cubicBezTo>
                  <a:cubicBezTo>
                    <a:pt x="1723" y="59339"/>
                    <a:pt x="268" y="52763"/>
                    <a:pt x="1417" y="49883"/>
                  </a:cubicBezTo>
                  <a:cubicBezTo>
                    <a:pt x="4268" y="42769"/>
                    <a:pt x="8662" y="36237"/>
                    <a:pt x="12720" y="29647"/>
                  </a:cubicBezTo>
                  <a:cubicBezTo>
                    <a:pt x="15499" y="25137"/>
                    <a:pt x="19631" y="23741"/>
                    <a:pt x="24606" y="26083"/>
                  </a:cubicBezTo>
                  <a:cubicBezTo>
                    <a:pt x="27239" y="27261"/>
                    <a:pt x="29727" y="28745"/>
                    <a:pt x="31953" y="29938"/>
                  </a:cubicBezTo>
                  <a:close/>
                  <a:moveTo>
                    <a:pt x="75538" y="101833"/>
                  </a:moveTo>
                  <a:cubicBezTo>
                    <a:pt x="88209" y="101702"/>
                    <a:pt x="98422" y="91373"/>
                    <a:pt x="98466" y="78673"/>
                  </a:cubicBezTo>
                  <a:cubicBezTo>
                    <a:pt x="98495" y="65711"/>
                    <a:pt x="87904" y="55237"/>
                    <a:pt x="74898" y="55397"/>
                  </a:cubicBezTo>
                  <a:cubicBezTo>
                    <a:pt x="62212" y="55557"/>
                    <a:pt x="52029" y="65871"/>
                    <a:pt x="52029" y="78586"/>
                  </a:cubicBezTo>
                  <a:cubicBezTo>
                    <a:pt x="52014" y="91621"/>
                    <a:pt x="62474" y="101979"/>
                    <a:pt x="75538" y="101833"/>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2" name="Google Shape;202;p17"/>
            <p:cNvSpPr/>
            <p:nvPr/>
          </p:nvSpPr>
          <p:spPr>
            <a:xfrm>
              <a:off x="-559918" y="1653739"/>
              <a:ext cx="269101" cy="61172"/>
            </a:xfrm>
            <a:custGeom>
              <a:avLst/>
              <a:gdLst/>
              <a:ahLst/>
              <a:cxnLst/>
              <a:rect l="l" t="t" r="r" b="b"/>
              <a:pathLst>
                <a:path w="269101" h="61172" extrusionOk="0">
                  <a:moveTo>
                    <a:pt x="17445" y="32251"/>
                  </a:moveTo>
                  <a:cubicBezTo>
                    <a:pt x="17445" y="37954"/>
                    <a:pt x="17445" y="42522"/>
                    <a:pt x="17445" y="47105"/>
                  </a:cubicBezTo>
                  <a:cubicBezTo>
                    <a:pt x="17445" y="51658"/>
                    <a:pt x="17445" y="56212"/>
                    <a:pt x="17445" y="61172"/>
                  </a:cubicBezTo>
                  <a:cubicBezTo>
                    <a:pt x="11568" y="61172"/>
                    <a:pt x="6345" y="61172"/>
                    <a:pt x="133" y="61172"/>
                  </a:cubicBezTo>
                  <a:cubicBezTo>
                    <a:pt x="133" y="48152"/>
                    <a:pt x="-274" y="34943"/>
                    <a:pt x="337" y="21762"/>
                  </a:cubicBezTo>
                  <a:cubicBezTo>
                    <a:pt x="584" y="16321"/>
                    <a:pt x="5443" y="14765"/>
                    <a:pt x="10593" y="14794"/>
                  </a:cubicBezTo>
                  <a:cubicBezTo>
                    <a:pt x="22231" y="14881"/>
                    <a:pt x="33869" y="15070"/>
                    <a:pt x="45478" y="14634"/>
                  </a:cubicBezTo>
                  <a:cubicBezTo>
                    <a:pt x="48214" y="14532"/>
                    <a:pt x="51821" y="12757"/>
                    <a:pt x="53393" y="10575"/>
                  </a:cubicBezTo>
                  <a:cubicBezTo>
                    <a:pt x="63401" y="-3216"/>
                    <a:pt x="82314" y="-3667"/>
                    <a:pt x="92090" y="10430"/>
                  </a:cubicBezTo>
                  <a:cubicBezTo>
                    <a:pt x="94577" y="14008"/>
                    <a:pt x="96993" y="14998"/>
                    <a:pt x="100906" y="14881"/>
                  </a:cubicBezTo>
                  <a:cubicBezTo>
                    <a:pt x="108863" y="14663"/>
                    <a:pt x="116821" y="14823"/>
                    <a:pt x="125186" y="14823"/>
                  </a:cubicBezTo>
                  <a:cubicBezTo>
                    <a:pt x="125550" y="10270"/>
                    <a:pt x="125870" y="6283"/>
                    <a:pt x="126205" y="2035"/>
                  </a:cubicBezTo>
                  <a:cubicBezTo>
                    <a:pt x="131835" y="2035"/>
                    <a:pt x="137086" y="2035"/>
                    <a:pt x="142906" y="2035"/>
                  </a:cubicBezTo>
                  <a:cubicBezTo>
                    <a:pt x="143109" y="6051"/>
                    <a:pt x="143313" y="9862"/>
                    <a:pt x="143575" y="14765"/>
                  </a:cubicBezTo>
                  <a:cubicBezTo>
                    <a:pt x="153220" y="14765"/>
                    <a:pt x="162792" y="14910"/>
                    <a:pt x="172350" y="14590"/>
                  </a:cubicBezTo>
                  <a:cubicBezTo>
                    <a:pt x="173689" y="14547"/>
                    <a:pt x="175187" y="12393"/>
                    <a:pt x="176235" y="10939"/>
                  </a:cubicBezTo>
                  <a:cubicBezTo>
                    <a:pt x="186956" y="-3784"/>
                    <a:pt x="205345" y="-3580"/>
                    <a:pt x="215892" y="11157"/>
                  </a:cubicBezTo>
                  <a:cubicBezTo>
                    <a:pt x="217245" y="13034"/>
                    <a:pt x="220358" y="14590"/>
                    <a:pt x="222715" y="14648"/>
                  </a:cubicBezTo>
                  <a:cubicBezTo>
                    <a:pt x="234338" y="14998"/>
                    <a:pt x="245977" y="14765"/>
                    <a:pt x="257600" y="14823"/>
                  </a:cubicBezTo>
                  <a:cubicBezTo>
                    <a:pt x="266198" y="14867"/>
                    <a:pt x="268992" y="17573"/>
                    <a:pt x="269064" y="26025"/>
                  </a:cubicBezTo>
                  <a:cubicBezTo>
                    <a:pt x="269151" y="36936"/>
                    <a:pt x="269064" y="47832"/>
                    <a:pt x="269021" y="58743"/>
                  </a:cubicBezTo>
                  <a:cubicBezTo>
                    <a:pt x="269021" y="59427"/>
                    <a:pt x="268715" y="60110"/>
                    <a:pt x="268453" y="61172"/>
                  </a:cubicBezTo>
                  <a:cubicBezTo>
                    <a:pt x="263202" y="61172"/>
                    <a:pt x="257979" y="61172"/>
                    <a:pt x="251942" y="61172"/>
                  </a:cubicBezTo>
                  <a:cubicBezTo>
                    <a:pt x="251942" y="52051"/>
                    <a:pt x="251942" y="42726"/>
                    <a:pt x="251942" y="32295"/>
                  </a:cubicBezTo>
                  <a:cubicBezTo>
                    <a:pt x="240623" y="32295"/>
                    <a:pt x="230076" y="32164"/>
                    <a:pt x="219543" y="32455"/>
                  </a:cubicBezTo>
                  <a:cubicBezTo>
                    <a:pt x="218191" y="32499"/>
                    <a:pt x="216619" y="34535"/>
                    <a:pt x="215601" y="35976"/>
                  </a:cubicBezTo>
                  <a:cubicBezTo>
                    <a:pt x="205418" y="50334"/>
                    <a:pt x="186971" y="50407"/>
                    <a:pt x="176366" y="36208"/>
                  </a:cubicBezTo>
                  <a:cubicBezTo>
                    <a:pt x="175100" y="34521"/>
                    <a:pt x="172918" y="32513"/>
                    <a:pt x="171085" y="32426"/>
                  </a:cubicBezTo>
                  <a:cubicBezTo>
                    <a:pt x="162181" y="32033"/>
                    <a:pt x="153249" y="32251"/>
                    <a:pt x="143284" y="32251"/>
                  </a:cubicBezTo>
                  <a:cubicBezTo>
                    <a:pt x="143284" y="37547"/>
                    <a:pt x="143284" y="42289"/>
                    <a:pt x="143284" y="47046"/>
                  </a:cubicBezTo>
                  <a:cubicBezTo>
                    <a:pt x="143284" y="51614"/>
                    <a:pt x="143284" y="56182"/>
                    <a:pt x="143284" y="61158"/>
                  </a:cubicBezTo>
                  <a:cubicBezTo>
                    <a:pt x="137421" y="61158"/>
                    <a:pt x="132213" y="61158"/>
                    <a:pt x="125754" y="61158"/>
                  </a:cubicBezTo>
                  <a:cubicBezTo>
                    <a:pt x="125754" y="56546"/>
                    <a:pt x="125754" y="51833"/>
                    <a:pt x="125754" y="47105"/>
                  </a:cubicBezTo>
                  <a:cubicBezTo>
                    <a:pt x="125754" y="42508"/>
                    <a:pt x="125754" y="37925"/>
                    <a:pt x="125754" y="32295"/>
                  </a:cubicBezTo>
                  <a:cubicBezTo>
                    <a:pt x="115730" y="32295"/>
                    <a:pt x="106143" y="32179"/>
                    <a:pt x="96556" y="32440"/>
                  </a:cubicBezTo>
                  <a:cubicBezTo>
                    <a:pt x="95348" y="32470"/>
                    <a:pt x="93966" y="34244"/>
                    <a:pt x="93036" y="35495"/>
                  </a:cubicBezTo>
                  <a:cubicBezTo>
                    <a:pt x="81688" y="50683"/>
                    <a:pt x="64129" y="50625"/>
                    <a:pt x="53029" y="35452"/>
                  </a:cubicBezTo>
                  <a:cubicBezTo>
                    <a:pt x="51953" y="33968"/>
                    <a:pt x="49799" y="32440"/>
                    <a:pt x="48097" y="32397"/>
                  </a:cubicBezTo>
                  <a:cubicBezTo>
                    <a:pt x="38190" y="32106"/>
                    <a:pt x="28298" y="32251"/>
                    <a:pt x="17445" y="32251"/>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3" name="Google Shape;203;p17"/>
            <p:cNvSpPr/>
            <p:nvPr/>
          </p:nvSpPr>
          <p:spPr>
            <a:xfrm>
              <a:off x="-574529" y="1732572"/>
              <a:ext cx="46507" cy="46511"/>
            </a:xfrm>
            <a:custGeom>
              <a:avLst/>
              <a:gdLst/>
              <a:ahLst/>
              <a:cxnLst/>
              <a:rect l="l" t="t" r="r" b="b"/>
              <a:pathLst>
                <a:path w="46507" h="46511" extrusionOk="0">
                  <a:moveTo>
                    <a:pt x="23487" y="46510"/>
                  </a:moveTo>
                  <a:cubicBezTo>
                    <a:pt x="10830" y="46627"/>
                    <a:pt x="312" y="36443"/>
                    <a:pt x="7" y="23801"/>
                  </a:cubicBezTo>
                  <a:cubicBezTo>
                    <a:pt x="-299" y="10824"/>
                    <a:pt x="10088" y="103"/>
                    <a:pt x="23065" y="1"/>
                  </a:cubicBezTo>
                  <a:cubicBezTo>
                    <a:pt x="35838" y="-101"/>
                    <a:pt x="46225" y="9937"/>
                    <a:pt x="46501" y="22652"/>
                  </a:cubicBezTo>
                  <a:cubicBezTo>
                    <a:pt x="46807" y="35687"/>
                    <a:pt x="36449" y="46394"/>
                    <a:pt x="23487" y="4651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4" name="Google Shape;204;p17"/>
            <p:cNvSpPr/>
            <p:nvPr/>
          </p:nvSpPr>
          <p:spPr>
            <a:xfrm>
              <a:off x="-322845" y="1732599"/>
              <a:ext cx="46509" cy="46500"/>
            </a:xfrm>
            <a:custGeom>
              <a:avLst/>
              <a:gdLst/>
              <a:ahLst/>
              <a:cxnLst/>
              <a:rect l="l" t="t" r="r" b="b"/>
              <a:pathLst>
                <a:path w="46509" h="46500" extrusionOk="0">
                  <a:moveTo>
                    <a:pt x="46509" y="23250"/>
                  </a:moveTo>
                  <a:cubicBezTo>
                    <a:pt x="46495" y="36198"/>
                    <a:pt x="35802" y="46701"/>
                    <a:pt x="22840" y="46498"/>
                  </a:cubicBezTo>
                  <a:cubicBezTo>
                    <a:pt x="10140" y="46294"/>
                    <a:pt x="-15" y="35922"/>
                    <a:pt x="0" y="23192"/>
                  </a:cubicBezTo>
                  <a:cubicBezTo>
                    <a:pt x="15" y="10157"/>
                    <a:pt x="10562" y="-201"/>
                    <a:pt x="23626" y="3"/>
                  </a:cubicBezTo>
                  <a:cubicBezTo>
                    <a:pt x="36326" y="178"/>
                    <a:pt x="46524" y="10550"/>
                    <a:pt x="46509" y="2325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5" name="Google Shape;205;p17"/>
            <p:cNvSpPr/>
            <p:nvPr/>
          </p:nvSpPr>
          <p:spPr>
            <a:xfrm>
              <a:off x="-448699" y="1732572"/>
              <a:ext cx="46540" cy="46510"/>
            </a:xfrm>
            <a:custGeom>
              <a:avLst/>
              <a:gdLst/>
              <a:ahLst/>
              <a:cxnLst/>
              <a:rect l="l" t="t" r="r" b="b"/>
              <a:pathLst>
                <a:path w="46540" h="46510" extrusionOk="0">
                  <a:moveTo>
                    <a:pt x="46539" y="23030"/>
                  </a:moveTo>
                  <a:cubicBezTo>
                    <a:pt x="46656" y="36006"/>
                    <a:pt x="36094" y="46597"/>
                    <a:pt x="23117" y="46510"/>
                  </a:cubicBezTo>
                  <a:cubicBezTo>
                    <a:pt x="10432" y="46423"/>
                    <a:pt x="103" y="36123"/>
                    <a:pt x="1" y="23437"/>
                  </a:cubicBezTo>
                  <a:cubicBezTo>
                    <a:pt x="-116" y="10402"/>
                    <a:pt x="10373" y="-72"/>
                    <a:pt x="23423" y="0"/>
                  </a:cubicBezTo>
                  <a:cubicBezTo>
                    <a:pt x="36181" y="88"/>
                    <a:pt x="46423" y="10286"/>
                    <a:pt x="46539" y="2303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06" name="Google Shape;206;p17"/>
          <p:cNvGrpSpPr/>
          <p:nvPr/>
        </p:nvGrpSpPr>
        <p:grpSpPr>
          <a:xfrm>
            <a:off x="903177" y="3414023"/>
            <a:ext cx="362068" cy="358576"/>
            <a:chOff x="-3455878" y="2988312"/>
            <a:chExt cx="269290" cy="266693"/>
          </a:xfrm>
        </p:grpSpPr>
        <p:sp>
          <p:nvSpPr>
            <p:cNvPr id="207" name="Google Shape;207;p17"/>
            <p:cNvSpPr/>
            <p:nvPr/>
          </p:nvSpPr>
          <p:spPr>
            <a:xfrm>
              <a:off x="-3425461" y="2988312"/>
              <a:ext cx="238873" cy="221296"/>
            </a:xfrm>
            <a:custGeom>
              <a:avLst/>
              <a:gdLst/>
              <a:ahLst/>
              <a:cxnLst/>
              <a:rect l="l" t="t" r="r" b="b"/>
              <a:pathLst>
                <a:path w="238873" h="221296" extrusionOk="0">
                  <a:moveTo>
                    <a:pt x="93586" y="0"/>
                  </a:moveTo>
                  <a:cubicBezTo>
                    <a:pt x="100962" y="6532"/>
                    <a:pt x="107581" y="11769"/>
                    <a:pt x="113429" y="17763"/>
                  </a:cubicBezTo>
                  <a:cubicBezTo>
                    <a:pt x="118085" y="22535"/>
                    <a:pt x="121576" y="22185"/>
                    <a:pt x="126202" y="17879"/>
                  </a:cubicBezTo>
                  <a:cubicBezTo>
                    <a:pt x="132545" y="11987"/>
                    <a:pt x="139426" y="6648"/>
                    <a:pt x="147311" y="29"/>
                  </a:cubicBezTo>
                  <a:cubicBezTo>
                    <a:pt x="150497" y="7608"/>
                    <a:pt x="153378" y="14112"/>
                    <a:pt x="155996" y="20716"/>
                  </a:cubicBezTo>
                  <a:cubicBezTo>
                    <a:pt x="160259" y="31482"/>
                    <a:pt x="160201" y="31569"/>
                    <a:pt x="171708" y="28616"/>
                  </a:cubicBezTo>
                  <a:cubicBezTo>
                    <a:pt x="177556" y="27117"/>
                    <a:pt x="183375" y="25473"/>
                    <a:pt x="189151" y="23698"/>
                  </a:cubicBezTo>
                  <a:cubicBezTo>
                    <a:pt x="193937" y="22229"/>
                    <a:pt x="196119" y="23495"/>
                    <a:pt x="195479" y="28761"/>
                  </a:cubicBezTo>
                  <a:cubicBezTo>
                    <a:pt x="194810" y="34289"/>
                    <a:pt x="194315" y="39832"/>
                    <a:pt x="193821" y="45375"/>
                  </a:cubicBezTo>
                  <a:cubicBezTo>
                    <a:pt x="192890" y="55864"/>
                    <a:pt x="193399" y="56402"/>
                    <a:pt x="203655" y="57784"/>
                  </a:cubicBezTo>
                  <a:cubicBezTo>
                    <a:pt x="209896" y="58613"/>
                    <a:pt x="216064" y="59923"/>
                    <a:pt x="222305" y="60621"/>
                  </a:cubicBezTo>
                  <a:cubicBezTo>
                    <a:pt x="228445" y="61305"/>
                    <a:pt x="228314" y="64258"/>
                    <a:pt x="225666" y="68477"/>
                  </a:cubicBezTo>
                  <a:cubicBezTo>
                    <a:pt x="222436" y="73598"/>
                    <a:pt x="219410" y="78864"/>
                    <a:pt x="215890" y="83781"/>
                  </a:cubicBezTo>
                  <a:cubicBezTo>
                    <a:pt x="212151" y="88989"/>
                    <a:pt x="212442" y="92641"/>
                    <a:pt x="218348" y="96001"/>
                  </a:cubicBezTo>
                  <a:cubicBezTo>
                    <a:pt x="224226" y="99347"/>
                    <a:pt x="229608" y="103552"/>
                    <a:pt x="235326" y="107188"/>
                  </a:cubicBezTo>
                  <a:cubicBezTo>
                    <a:pt x="240025" y="110171"/>
                    <a:pt x="240097" y="112789"/>
                    <a:pt x="235297" y="115699"/>
                  </a:cubicBezTo>
                  <a:cubicBezTo>
                    <a:pt x="229507" y="119220"/>
                    <a:pt x="223935" y="123118"/>
                    <a:pt x="218028" y="126421"/>
                  </a:cubicBezTo>
                  <a:cubicBezTo>
                    <a:pt x="212951" y="129257"/>
                    <a:pt x="212704" y="132574"/>
                    <a:pt x="215584" y="137099"/>
                  </a:cubicBezTo>
                  <a:cubicBezTo>
                    <a:pt x="218828" y="142205"/>
                    <a:pt x="221811" y="147471"/>
                    <a:pt x="224895" y="152680"/>
                  </a:cubicBezTo>
                  <a:cubicBezTo>
                    <a:pt x="229361" y="160215"/>
                    <a:pt x="228634" y="161670"/>
                    <a:pt x="220138" y="162659"/>
                  </a:cubicBezTo>
                  <a:cubicBezTo>
                    <a:pt x="213402" y="163445"/>
                    <a:pt x="206710" y="164507"/>
                    <a:pt x="199960" y="165205"/>
                  </a:cubicBezTo>
                  <a:cubicBezTo>
                    <a:pt x="195552" y="165671"/>
                    <a:pt x="194272" y="168057"/>
                    <a:pt x="194592" y="172115"/>
                  </a:cubicBezTo>
                  <a:cubicBezTo>
                    <a:pt x="195159" y="179360"/>
                    <a:pt x="195465" y="186620"/>
                    <a:pt x="196076" y="193864"/>
                  </a:cubicBezTo>
                  <a:cubicBezTo>
                    <a:pt x="196483" y="198752"/>
                    <a:pt x="194926" y="200804"/>
                    <a:pt x="189835" y="199233"/>
                  </a:cubicBezTo>
                  <a:cubicBezTo>
                    <a:pt x="182677" y="197021"/>
                    <a:pt x="175389" y="195217"/>
                    <a:pt x="168318" y="192759"/>
                  </a:cubicBezTo>
                  <a:cubicBezTo>
                    <a:pt x="163634" y="191129"/>
                    <a:pt x="161015" y="192439"/>
                    <a:pt x="159211" y="196832"/>
                  </a:cubicBezTo>
                  <a:cubicBezTo>
                    <a:pt x="156462" y="203553"/>
                    <a:pt x="153334" y="210114"/>
                    <a:pt x="150686" y="216865"/>
                  </a:cubicBezTo>
                  <a:cubicBezTo>
                    <a:pt x="148679" y="221942"/>
                    <a:pt x="146293" y="222785"/>
                    <a:pt x="142321" y="218727"/>
                  </a:cubicBezTo>
                  <a:cubicBezTo>
                    <a:pt x="139805" y="216152"/>
                    <a:pt x="136953" y="213926"/>
                    <a:pt x="133127" y="210551"/>
                  </a:cubicBezTo>
                  <a:cubicBezTo>
                    <a:pt x="141521" y="202535"/>
                    <a:pt x="149639" y="194970"/>
                    <a:pt x="157538" y="187187"/>
                  </a:cubicBezTo>
                  <a:cubicBezTo>
                    <a:pt x="172915" y="172043"/>
                    <a:pt x="169919" y="157175"/>
                    <a:pt x="151196" y="149668"/>
                  </a:cubicBezTo>
                  <a:cubicBezTo>
                    <a:pt x="150279" y="142758"/>
                    <a:pt x="150905" y="135775"/>
                    <a:pt x="148184" y="130523"/>
                  </a:cubicBezTo>
                  <a:cubicBezTo>
                    <a:pt x="145580" y="125504"/>
                    <a:pt x="139485" y="122289"/>
                    <a:pt x="134146" y="117590"/>
                  </a:cubicBezTo>
                  <a:cubicBezTo>
                    <a:pt x="135935" y="101107"/>
                    <a:pt x="133811" y="97121"/>
                    <a:pt x="118507" y="89920"/>
                  </a:cubicBezTo>
                  <a:cubicBezTo>
                    <a:pt x="118507" y="85090"/>
                    <a:pt x="119540" y="80100"/>
                    <a:pt x="118318" y="75751"/>
                  </a:cubicBezTo>
                  <a:cubicBezTo>
                    <a:pt x="113997" y="60243"/>
                    <a:pt x="96758" y="55558"/>
                    <a:pt x="85047" y="66556"/>
                  </a:cubicBezTo>
                  <a:cubicBezTo>
                    <a:pt x="76754" y="74354"/>
                    <a:pt x="69059" y="82792"/>
                    <a:pt x="60723" y="90531"/>
                  </a:cubicBezTo>
                  <a:cubicBezTo>
                    <a:pt x="58890" y="92219"/>
                    <a:pt x="55238" y="93193"/>
                    <a:pt x="52765" y="92713"/>
                  </a:cubicBezTo>
                  <a:cubicBezTo>
                    <a:pt x="44182" y="91055"/>
                    <a:pt x="37024" y="92786"/>
                    <a:pt x="30914" y="99202"/>
                  </a:cubicBezTo>
                  <a:cubicBezTo>
                    <a:pt x="24586" y="105865"/>
                    <a:pt x="18039" y="112338"/>
                    <a:pt x="11085" y="119394"/>
                  </a:cubicBezTo>
                  <a:cubicBezTo>
                    <a:pt x="7652" y="117095"/>
                    <a:pt x="4583" y="115030"/>
                    <a:pt x="0" y="111946"/>
                  </a:cubicBezTo>
                  <a:cubicBezTo>
                    <a:pt x="6197" y="107770"/>
                    <a:pt x="11260" y="104337"/>
                    <a:pt x="16352" y="100962"/>
                  </a:cubicBezTo>
                  <a:cubicBezTo>
                    <a:pt x="18767" y="99362"/>
                    <a:pt x="21182" y="97703"/>
                    <a:pt x="23728" y="96336"/>
                  </a:cubicBezTo>
                  <a:cubicBezTo>
                    <a:pt x="28223" y="93935"/>
                    <a:pt x="28441" y="90953"/>
                    <a:pt x="25881" y="86822"/>
                  </a:cubicBezTo>
                  <a:cubicBezTo>
                    <a:pt x="21327" y="79460"/>
                    <a:pt x="17094" y="71895"/>
                    <a:pt x="11740" y="62730"/>
                  </a:cubicBezTo>
                  <a:cubicBezTo>
                    <a:pt x="18156" y="61508"/>
                    <a:pt x="23320" y="60257"/>
                    <a:pt x="28543" y="59559"/>
                  </a:cubicBezTo>
                  <a:cubicBezTo>
                    <a:pt x="46888" y="57144"/>
                    <a:pt x="46728" y="57231"/>
                    <a:pt x="45680" y="38421"/>
                  </a:cubicBezTo>
                  <a:cubicBezTo>
                    <a:pt x="44749" y="21691"/>
                    <a:pt x="42654" y="20658"/>
                    <a:pt x="60606" y="26928"/>
                  </a:cubicBezTo>
                  <a:cubicBezTo>
                    <a:pt x="62425" y="27568"/>
                    <a:pt x="64301" y="28107"/>
                    <a:pt x="66178" y="28572"/>
                  </a:cubicBezTo>
                  <a:cubicBezTo>
                    <a:pt x="80813" y="32223"/>
                    <a:pt x="77613" y="35046"/>
                    <a:pt x="84799" y="19465"/>
                  </a:cubicBezTo>
                  <a:cubicBezTo>
                    <a:pt x="87622" y="13399"/>
                    <a:pt x="90313" y="7288"/>
                    <a:pt x="93586" y="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8" name="Google Shape;208;p17"/>
            <p:cNvSpPr/>
            <p:nvPr/>
          </p:nvSpPr>
          <p:spPr>
            <a:xfrm>
              <a:off x="-3455878" y="3088069"/>
              <a:ext cx="150829" cy="166936"/>
            </a:xfrm>
            <a:custGeom>
              <a:avLst/>
              <a:gdLst/>
              <a:ahLst/>
              <a:cxnLst/>
              <a:rect l="l" t="t" r="r" b="b"/>
              <a:pathLst>
                <a:path w="150829" h="166936" extrusionOk="0">
                  <a:moveTo>
                    <a:pt x="91344" y="53374"/>
                  </a:moveTo>
                  <a:cubicBezTo>
                    <a:pt x="95097" y="57564"/>
                    <a:pt x="98807" y="63223"/>
                    <a:pt x="103913" y="66976"/>
                  </a:cubicBezTo>
                  <a:cubicBezTo>
                    <a:pt x="108699" y="70482"/>
                    <a:pt x="114984" y="71908"/>
                    <a:pt x="120571" y="74352"/>
                  </a:cubicBezTo>
                  <a:cubicBezTo>
                    <a:pt x="125953" y="76709"/>
                    <a:pt x="131278" y="79197"/>
                    <a:pt x="137111" y="81859"/>
                  </a:cubicBezTo>
                  <a:cubicBezTo>
                    <a:pt x="133227" y="95767"/>
                    <a:pt x="137795" y="105877"/>
                    <a:pt x="150830" y="110911"/>
                  </a:cubicBezTo>
                  <a:cubicBezTo>
                    <a:pt x="143163" y="119101"/>
                    <a:pt x="136035" y="127699"/>
                    <a:pt x="127844" y="135119"/>
                  </a:cubicBezTo>
                  <a:cubicBezTo>
                    <a:pt x="121487" y="140865"/>
                    <a:pt x="112904" y="140036"/>
                    <a:pt x="104466" y="133664"/>
                  </a:cubicBezTo>
                  <a:cubicBezTo>
                    <a:pt x="99971" y="130259"/>
                    <a:pt x="97149" y="130638"/>
                    <a:pt x="93410" y="134522"/>
                  </a:cubicBezTo>
                  <a:cubicBezTo>
                    <a:pt x="83837" y="144487"/>
                    <a:pt x="73828" y="154002"/>
                    <a:pt x="64241" y="163952"/>
                  </a:cubicBezTo>
                  <a:cubicBezTo>
                    <a:pt x="60270" y="168084"/>
                    <a:pt x="57287" y="167807"/>
                    <a:pt x="53389" y="163851"/>
                  </a:cubicBezTo>
                  <a:cubicBezTo>
                    <a:pt x="36731" y="146931"/>
                    <a:pt x="19958" y="130114"/>
                    <a:pt x="3024" y="113457"/>
                  </a:cubicBezTo>
                  <a:cubicBezTo>
                    <a:pt x="-1398" y="109107"/>
                    <a:pt x="-715" y="105994"/>
                    <a:pt x="3417" y="101993"/>
                  </a:cubicBezTo>
                  <a:cubicBezTo>
                    <a:pt x="13862" y="91882"/>
                    <a:pt x="23900" y="81350"/>
                    <a:pt x="34346" y="71254"/>
                  </a:cubicBezTo>
                  <a:cubicBezTo>
                    <a:pt x="37852" y="67864"/>
                    <a:pt x="38477" y="64925"/>
                    <a:pt x="36397" y="60430"/>
                  </a:cubicBezTo>
                  <a:cubicBezTo>
                    <a:pt x="31014" y="48792"/>
                    <a:pt x="32891" y="38506"/>
                    <a:pt x="42594" y="29545"/>
                  </a:cubicBezTo>
                  <a:cubicBezTo>
                    <a:pt x="51134" y="21660"/>
                    <a:pt x="59033" y="13091"/>
                    <a:pt x="67384" y="5003"/>
                  </a:cubicBezTo>
                  <a:cubicBezTo>
                    <a:pt x="74279" y="-1689"/>
                    <a:pt x="80084" y="-1675"/>
                    <a:pt x="86936" y="5090"/>
                  </a:cubicBezTo>
                  <a:cubicBezTo>
                    <a:pt x="100029" y="18023"/>
                    <a:pt x="113035" y="31072"/>
                    <a:pt x="125982" y="44165"/>
                  </a:cubicBezTo>
                  <a:cubicBezTo>
                    <a:pt x="132121" y="50377"/>
                    <a:pt x="132471" y="57768"/>
                    <a:pt x="127161" y="62758"/>
                  </a:cubicBezTo>
                  <a:cubicBezTo>
                    <a:pt x="122214" y="67413"/>
                    <a:pt x="114955" y="66802"/>
                    <a:pt x="109092" y="61041"/>
                  </a:cubicBezTo>
                  <a:cubicBezTo>
                    <a:pt x="100975" y="53054"/>
                    <a:pt x="93104" y="44820"/>
                    <a:pt x="84812" y="37008"/>
                  </a:cubicBezTo>
                  <a:cubicBezTo>
                    <a:pt x="83008" y="35306"/>
                    <a:pt x="79909" y="34986"/>
                    <a:pt x="77407" y="34026"/>
                  </a:cubicBezTo>
                  <a:cubicBezTo>
                    <a:pt x="77276" y="36615"/>
                    <a:pt x="76272" y="39568"/>
                    <a:pt x="77174" y="41721"/>
                  </a:cubicBezTo>
                  <a:cubicBezTo>
                    <a:pt x="81480" y="51905"/>
                    <a:pt x="81859" y="61288"/>
                    <a:pt x="74076" y="70177"/>
                  </a:cubicBezTo>
                  <a:cubicBezTo>
                    <a:pt x="72985" y="71428"/>
                    <a:pt x="73770" y="74323"/>
                    <a:pt x="73697" y="76462"/>
                  </a:cubicBezTo>
                  <a:cubicBezTo>
                    <a:pt x="75821" y="76083"/>
                    <a:pt x="79153" y="76432"/>
                    <a:pt x="79880" y="75225"/>
                  </a:cubicBezTo>
                  <a:cubicBezTo>
                    <a:pt x="83837" y="68591"/>
                    <a:pt x="87140" y="61594"/>
                    <a:pt x="91344" y="5337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9" name="Google Shape;209;p17"/>
            <p:cNvSpPr/>
            <p:nvPr/>
          </p:nvSpPr>
          <p:spPr>
            <a:xfrm>
              <a:off x="-3311843" y="3146873"/>
              <a:ext cx="46510" cy="44300"/>
            </a:xfrm>
            <a:custGeom>
              <a:avLst/>
              <a:gdLst/>
              <a:ahLst/>
              <a:cxnLst/>
              <a:rect l="l" t="t" r="r" b="b"/>
              <a:pathLst>
                <a:path w="46510" h="44300" extrusionOk="0">
                  <a:moveTo>
                    <a:pt x="46510" y="9976"/>
                  </a:moveTo>
                  <a:cubicBezTo>
                    <a:pt x="44386" y="14050"/>
                    <a:pt x="43412" y="17483"/>
                    <a:pt x="41244" y="19796"/>
                  </a:cubicBezTo>
                  <a:cubicBezTo>
                    <a:pt x="34814" y="26721"/>
                    <a:pt x="28049" y="33340"/>
                    <a:pt x="21168" y="39828"/>
                  </a:cubicBezTo>
                  <a:cubicBezTo>
                    <a:pt x="14956" y="45691"/>
                    <a:pt x="8235" y="45720"/>
                    <a:pt x="3230" y="40323"/>
                  </a:cubicBezTo>
                  <a:cubicBezTo>
                    <a:pt x="-1410" y="35319"/>
                    <a:pt x="-1076" y="28394"/>
                    <a:pt x="4394" y="22778"/>
                  </a:cubicBezTo>
                  <a:cubicBezTo>
                    <a:pt x="11159" y="15825"/>
                    <a:pt x="17647" y="8463"/>
                    <a:pt x="25227" y="2528"/>
                  </a:cubicBezTo>
                  <a:cubicBezTo>
                    <a:pt x="28369" y="69"/>
                    <a:pt x="34479" y="-629"/>
                    <a:pt x="38422" y="578"/>
                  </a:cubicBezTo>
                  <a:cubicBezTo>
                    <a:pt x="41680" y="1582"/>
                    <a:pt x="43732" y="6543"/>
                    <a:pt x="46510" y="997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0" name="Google Shape;210;p17"/>
            <p:cNvSpPr/>
            <p:nvPr/>
          </p:nvSpPr>
          <p:spPr>
            <a:xfrm>
              <a:off x="-3360708" y="3056754"/>
              <a:ext cx="46649" cy="47839"/>
            </a:xfrm>
            <a:custGeom>
              <a:avLst/>
              <a:gdLst/>
              <a:ahLst/>
              <a:cxnLst/>
              <a:rect l="l" t="t" r="r" b="b"/>
              <a:pathLst>
                <a:path w="46649" h="47839" extrusionOk="0">
                  <a:moveTo>
                    <a:pt x="15333" y="47839"/>
                  </a:moveTo>
                  <a:cubicBezTo>
                    <a:pt x="10096" y="42195"/>
                    <a:pt x="5048" y="36739"/>
                    <a:pt x="0" y="31313"/>
                  </a:cubicBezTo>
                  <a:cubicBezTo>
                    <a:pt x="8932" y="22032"/>
                    <a:pt x="18039" y="11717"/>
                    <a:pt x="28135" y="2494"/>
                  </a:cubicBezTo>
                  <a:cubicBezTo>
                    <a:pt x="32573" y="-1551"/>
                    <a:pt x="38930" y="-474"/>
                    <a:pt x="43222" y="4268"/>
                  </a:cubicBezTo>
                  <a:cubicBezTo>
                    <a:pt x="47484" y="8968"/>
                    <a:pt x="47906" y="15034"/>
                    <a:pt x="43731" y="19558"/>
                  </a:cubicBezTo>
                  <a:cubicBezTo>
                    <a:pt x="34755" y="29305"/>
                    <a:pt x="24979" y="38325"/>
                    <a:pt x="15333" y="4783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1" name="Google Shape;211;p17"/>
            <p:cNvSpPr/>
            <p:nvPr/>
          </p:nvSpPr>
          <p:spPr>
            <a:xfrm>
              <a:off x="-3323728" y="3116300"/>
              <a:ext cx="41185" cy="45289"/>
            </a:xfrm>
            <a:custGeom>
              <a:avLst/>
              <a:gdLst/>
              <a:ahLst/>
              <a:cxnLst/>
              <a:rect l="l" t="t" r="r" b="b"/>
              <a:pathLst>
                <a:path w="41185" h="45289" extrusionOk="0">
                  <a:moveTo>
                    <a:pt x="0" y="42047"/>
                  </a:moveTo>
                  <a:cubicBezTo>
                    <a:pt x="5121" y="35224"/>
                    <a:pt x="8787" y="28343"/>
                    <a:pt x="6299" y="19760"/>
                  </a:cubicBezTo>
                  <a:cubicBezTo>
                    <a:pt x="6008" y="18771"/>
                    <a:pt x="7187" y="17069"/>
                    <a:pt x="8103" y="16094"/>
                  </a:cubicBezTo>
                  <a:cubicBezTo>
                    <a:pt x="12278" y="11715"/>
                    <a:pt x="16439" y="7322"/>
                    <a:pt x="20905" y="3263"/>
                  </a:cubicBezTo>
                  <a:cubicBezTo>
                    <a:pt x="25881" y="-1247"/>
                    <a:pt x="32820" y="-985"/>
                    <a:pt x="37301" y="3452"/>
                  </a:cubicBezTo>
                  <a:cubicBezTo>
                    <a:pt x="42000" y="8107"/>
                    <a:pt x="42683" y="14595"/>
                    <a:pt x="37984" y="19716"/>
                  </a:cubicBezTo>
                  <a:cubicBezTo>
                    <a:pt x="30798" y="27543"/>
                    <a:pt x="23233" y="35050"/>
                    <a:pt x="15406" y="42251"/>
                  </a:cubicBezTo>
                  <a:cubicBezTo>
                    <a:pt x="10794" y="46513"/>
                    <a:pt x="5485" y="46150"/>
                    <a:pt x="0" y="4204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2" name="Google Shape;212;p17"/>
            <p:cNvSpPr/>
            <p:nvPr/>
          </p:nvSpPr>
          <p:spPr>
            <a:xfrm>
              <a:off x="-3338988" y="3086511"/>
              <a:ext cx="40760" cy="41009"/>
            </a:xfrm>
            <a:custGeom>
              <a:avLst/>
              <a:gdLst/>
              <a:ahLst/>
              <a:cxnLst/>
              <a:rect l="l" t="t" r="r" b="b"/>
              <a:pathLst>
                <a:path w="40760" h="41009" extrusionOk="0">
                  <a:moveTo>
                    <a:pt x="16745" y="41009"/>
                  </a:moveTo>
                  <a:cubicBezTo>
                    <a:pt x="11013" y="35190"/>
                    <a:pt x="5645" y="29735"/>
                    <a:pt x="0" y="23974"/>
                  </a:cubicBezTo>
                  <a:cubicBezTo>
                    <a:pt x="6867" y="17064"/>
                    <a:pt x="13646" y="9877"/>
                    <a:pt x="20862" y="3127"/>
                  </a:cubicBezTo>
                  <a:cubicBezTo>
                    <a:pt x="25691" y="-1383"/>
                    <a:pt x="32747" y="-845"/>
                    <a:pt x="37184" y="3650"/>
                  </a:cubicBezTo>
                  <a:cubicBezTo>
                    <a:pt x="41709" y="8233"/>
                    <a:pt x="42087" y="14940"/>
                    <a:pt x="37475" y="19900"/>
                  </a:cubicBezTo>
                  <a:cubicBezTo>
                    <a:pt x="30754" y="27145"/>
                    <a:pt x="23640" y="34026"/>
                    <a:pt x="16745" y="4100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13" name="Google Shape;213;p17"/>
          <p:cNvGrpSpPr/>
          <p:nvPr/>
        </p:nvGrpSpPr>
        <p:grpSpPr>
          <a:xfrm>
            <a:off x="4755949" y="3418122"/>
            <a:ext cx="353542" cy="350377"/>
            <a:chOff x="-2029497" y="3021612"/>
            <a:chExt cx="262949" cy="260595"/>
          </a:xfrm>
        </p:grpSpPr>
        <p:sp>
          <p:nvSpPr>
            <p:cNvPr id="214" name="Google Shape;214;p17"/>
            <p:cNvSpPr/>
            <p:nvPr/>
          </p:nvSpPr>
          <p:spPr>
            <a:xfrm>
              <a:off x="-1961289" y="3090185"/>
              <a:ext cx="126610" cy="57378"/>
            </a:xfrm>
            <a:custGeom>
              <a:avLst/>
              <a:gdLst/>
              <a:ahLst/>
              <a:cxnLst/>
              <a:rect l="l" t="t" r="r" b="b"/>
              <a:pathLst>
                <a:path w="126610" h="57378" extrusionOk="0">
                  <a:moveTo>
                    <a:pt x="62987" y="57353"/>
                  </a:moveTo>
                  <a:cubicBezTo>
                    <a:pt x="47232" y="57353"/>
                    <a:pt x="31476" y="57426"/>
                    <a:pt x="15721" y="57324"/>
                  </a:cubicBezTo>
                  <a:cubicBezTo>
                    <a:pt x="3937" y="57251"/>
                    <a:pt x="9" y="53280"/>
                    <a:pt x="38" y="41583"/>
                  </a:cubicBezTo>
                  <a:cubicBezTo>
                    <a:pt x="53" y="36754"/>
                    <a:pt x="-252" y="31793"/>
                    <a:pt x="649" y="27108"/>
                  </a:cubicBezTo>
                  <a:cubicBezTo>
                    <a:pt x="3399" y="12764"/>
                    <a:pt x="17379" y="835"/>
                    <a:pt x="32000" y="6"/>
                  </a:cubicBezTo>
                  <a:cubicBezTo>
                    <a:pt x="33484" y="-82"/>
                    <a:pt x="35186" y="849"/>
                    <a:pt x="36510" y="1722"/>
                  </a:cubicBezTo>
                  <a:cubicBezTo>
                    <a:pt x="54171" y="13332"/>
                    <a:pt x="71774" y="13332"/>
                    <a:pt x="89653" y="2042"/>
                  </a:cubicBezTo>
                  <a:cubicBezTo>
                    <a:pt x="91675" y="762"/>
                    <a:pt x="95021" y="544"/>
                    <a:pt x="97436" y="1111"/>
                  </a:cubicBezTo>
                  <a:cubicBezTo>
                    <a:pt x="126154" y="7978"/>
                    <a:pt x="127521" y="26570"/>
                    <a:pt x="126328" y="45628"/>
                  </a:cubicBezTo>
                  <a:cubicBezTo>
                    <a:pt x="125848" y="53265"/>
                    <a:pt x="121105" y="56946"/>
                    <a:pt x="112420" y="57339"/>
                  </a:cubicBezTo>
                  <a:cubicBezTo>
                    <a:pt x="111940" y="57353"/>
                    <a:pt x="111446" y="57353"/>
                    <a:pt x="110966" y="57353"/>
                  </a:cubicBezTo>
                  <a:cubicBezTo>
                    <a:pt x="94978" y="57353"/>
                    <a:pt x="78990" y="57353"/>
                    <a:pt x="62987" y="5735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5" name="Google Shape;215;p17"/>
            <p:cNvSpPr/>
            <p:nvPr/>
          </p:nvSpPr>
          <p:spPr>
            <a:xfrm>
              <a:off x="-1893403" y="3226120"/>
              <a:ext cx="125732" cy="56087"/>
            </a:xfrm>
            <a:custGeom>
              <a:avLst/>
              <a:gdLst/>
              <a:ahLst/>
              <a:cxnLst/>
              <a:rect l="l" t="t" r="r" b="b"/>
              <a:pathLst>
                <a:path w="125732" h="56087" extrusionOk="0">
                  <a:moveTo>
                    <a:pt x="62835" y="56058"/>
                  </a:moveTo>
                  <a:cubicBezTo>
                    <a:pt x="46585" y="56058"/>
                    <a:pt x="30335" y="56102"/>
                    <a:pt x="14086" y="56044"/>
                  </a:cubicBezTo>
                  <a:cubicBezTo>
                    <a:pt x="3902" y="56015"/>
                    <a:pt x="207" y="52276"/>
                    <a:pt x="47" y="41962"/>
                  </a:cubicBezTo>
                  <a:cubicBezTo>
                    <a:pt x="-26" y="37845"/>
                    <a:pt x="-26" y="33713"/>
                    <a:pt x="134" y="29596"/>
                  </a:cubicBezTo>
                  <a:cubicBezTo>
                    <a:pt x="643" y="16532"/>
                    <a:pt x="7597" y="7934"/>
                    <a:pt x="19221" y="2872"/>
                  </a:cubicBezTo>
                  <a:cubicBezTo>
                    <a:pt x="27048" y="-547"/>
                    <a:pt x="33914" y="-1653"/>
                    <a:pt x="42468" y="3905"/>
                  </a:cubicBezTo>
                  <a:cubicBezTo>
                    <a:pt x="55489" y="12357"/>
                    <a:pt x="70589" y="12008"/>
                    <a:pt x="83828" y="3657"/>
                  </a:cubicBezTo>
                  <a:cubicBezTo>
                    <a:pt x="91145" y="-954"/>
                    <a:pt x="97095" y="-867"/>
                    <a:pt x="104442" y="2042"/>
                  </a:cubicBezTo>
                  <a:cubicBezTo>
                    <a:pt x="114844" y="6160"/>
                    <a:pt x="122685" y="12735"/>
                    <a:pt x="124649" y="23922"/>
                  </a:cubicBezTo>
                  <a:cubicBezTo>
                    <a:pt x="125958" y="31458"/>
                    <a:pt x="126002" y="39416"/>
                    <a:pt x="125202" y="47053"/>
                  </a:cubicBezTo>
                  <a:cubicBezTo>
                    <a:pt x="124533" y="53382"/>
                    <a:pt x="119455" y="56102"/>
                    <a:pt x="113040" y="56088"/>
                  </a:cubicBezTo>
                  <a:cubicBezTo>
                    <a:pt x="96310" y="56015"/>
                    <a:pt x="79565" y="56058"/>
                    <a:pt x="62835" y="56058"/>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6" name="Google Shape;216;p17"/>
            <p:cNvSpPr/>
            <p:nvPr/>
          </p:nvSpPr>
          <p:spPr>
            <a:xfrm>
              <a:off x="-1933233" y="3021612"/>
              <a:ext cx="70210" cy="69932"/>
            </a:xfrm>
            <a:custGeom>
              <a:avLst/>
              <a:gdLst/>
              <a:ahLst/>
              <a:cxnLst/>
              <a:rect l="l" t="t" r="r" b="b"/>
              <a:pathLst>
                <a:path w="70210" h="69932" extrusionOk="0">
                  <a:moveTo>
                    <a:pt x="35381" y="69932"/>
                  </a:moveTo>
                  <a:cubicBezTo>
                    <a:pt x="16135" y="70033"/>
                    <a:pt x="161" y="54307"/>
                    <a:pt x="1" y="35104"/>
                  </a:cubicBezTo>
                  <a:cubicBezTo>
                    <a:pt x="-159" y="15770"/>
                    <a:pt x="15451" y="58"/>
                    <a:pt x="34872" y="0"/>
                  </a:cubicBezTo>
                  <a:cubicBezTo>
                    <a:pt x="54526" y="-58"/>
                    <a:pt x="70049" y="15145"/>
                    <a:pt x="70209" y="34610"/>
                  </a:cubicBezTo>
                  <a:cubicBezTo>
                    <a:pt x="70369" y="53842"/>
                    <a:pt x="54614" y="69830"/>
                    <a:pt x="35381" y="6993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7" name="Google Shape;217;p17"/>
            <p:cNvSpPr/>
            <p:nvPr/>
          </p:nvSpPr>
          <p:spPr>
            <a:xfrm>
              <a:off x="-1865395" y="3156427"/>
              <a:ext cx="69932" cy="70152"/>
            </a:xfrm>
            <a:custGeom>
              <a:avLst/>
              <a:gdLst/>
              <a:ahLst/>
              <a:cxnLst/>
              <a:rect l="l" t="t" r="r" b="b"/>
              <a:pathLst>
                <a:path w="69932" h="70152" extrusionOk="0">
                  <a:moveTo>
                    <a:pt x="1" y="34377"/>
                  </a:moveTo>
                  <a:cubicBezTo>
                    <a:pt x="102" y="15072"/>
                    <a:pt x="15407" y="-29"/>
                    <a:pt x="34799" y="0"/>
                  </a:cubicBezTo>
                  <a:cubicBezTo>
                    <a:pt x="54467" y="29"/>
                    <a:pt x="70019" y="15522"/>
                    <a:pt x="69932" y="35017"/>
                  </a:cubicBezTo>
                  <a:cubicBezTo>
                    <a:pt x="69845" y="54176"/>
                    <a:pt x="53478" y="70412"/>
                    <a:pt x="34522" y="70150"/>
                  </a:cubicBezTo>
                  <a:cubicBezTo>
                    <a:pt x="15232" y="69888"/>
                    <a:pt x="-101" y="53987"/>
                    <a:pt x="1" y="3437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8" name="Google Shape;218;p17"/>
            <p:cNvSpPr/>
            <p:nvPr/>
          </p:nvSpPr>
          <p:spPr>
            <a:xfrm>
              <a:off x="-1848637" y="3032930"/>
              <a:ext cx="58400" cy="58342"/>
            </a:xfrm>
            <a:custGeom>
              <a:avLst/>
              <a:gdLst/>
              <a:ahLst/>
              <a:cxnLst/>
              <a:rect l="l" t="t" r="r" b="b"/>
              <a:pathLst>
                <a:path w="58400" h="58342" extrusionOk="0">
                  <a:moveTo>
                    <a:pt x="29504" y="1"/>
                  </a:moveTo>
                  <a:cubicBezTo>
                    <a:pt x="45841" y="132"/>
                    <a:pt x="58672" y="13094"/>
                    <a:pt x="58396" y="29228"/>
                  </a:cubicBezTo>
                  <a:cubicBezTo>
                    <a:pt x="58134" y="45332"/>
                    <a:pt x="44692" y="58629"/>
                    <a:pt x="28966" y="58338"/>
                  </a:cubicBezTo>
                  <a:cubicBezTo>
                    <a:pt x="13065" y="58047"/>
                    <a:pt x="-130" y="44532"/>
                    <a:pt x="1" y="28689"/>
                  </a:cubicBezTo>
                  <a:cubicBezTo>
                    <a:pt x="132" y="12556"/>
                    <a:pt x="13181" y="-130"/>
                    <a:pt x="29504" y="1"/>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9" name="Google Shape;219;p17"/>
            <p:cNvSpPr/>
            <p:nvPr/>
          </p:nvSpPr>
          <p:spPr>
            <a:xfrm>
              <a:off x="-2005948" y="3032929"/>
              <a:ext cx="58345" cy="58341"/>
            </a:xfrm>
            <a:custGeom>
              <a:avLst/>
              <a:gdLst/>
              <a:ahLst/>
              <a:cxnLst/>
              <a:rect l="l" t="t" r="r" b="b"/>
              <a:pathLst>
                <a:path w="58345" h="58341" extrusionOk="0">
                  <a:moveTo>
                    <a:pt x="58344" y="28675"/>
                  </a:moveTo>
                  <a:cubicBezTo>
                    <a:pt x="58518" y="44721"/>
                    <a:pt x="45527" y="58091"/>
                    <a:pt x="29539" y="58338"/>
                  </a:cubicBezTo>
                  <a:cubicBezTo>
                    <a:pt x="13827" y="58571"/>
                    <a:pt x="371" y="45303"/>
                    <a:pt x="7" y="29242"/>
                  </a:cubicBezTo>
                  <a:cubicBezTo>
                    <a:pt x="-342" y="13298"/>
                    <a:pt x="12678" y="147"/>
                    <a:pt x="28957" y="1"/>
                  </a:cubicBezTo>
                  <a:cubicBezTo>
                    <a:pt x="45381" y="-144"/>
                    <a:pt x="58169" y="12338"/>
                    <a:pt x="58344" y="28675"/>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0" name="Google Shape;220;p17"/>
            <p:cNvSpPr/>
            <p:nvPr/>
          </p:nvSpPr>
          <p:spPr>
            <a:xfrm>
              <a:off x="-1830591" y="3089706"/>
              <a:ext cx="64043" cy="46889"/>
            </a:xfrm>
            <a:custGeom>
              <a:avLst/>
              <a:gdLst/>
              <a:ahLst/>
              <a:cxnLst/>
              <a:rect l="l" t="t" r="r" b="b"/>
              <a:pathLst>
                <a:path w="64043" h="46889" extrusionOk="0">
                  <a:moveTo>
                    <a:pt x="6410" y="46747"/>
                  </a:moveTo>
                  <a:cubicBezTo>
                    <a:pt x="4169" y="33552"/>
                    <a:pt x="2104" y="21419"/>
                    <a:pt x="52" y="9315"/>
                  </a:cubicBezTo>
                  <a:cubicBezTo>
                    <a:pt x="-311" y="9286"/>
                    <a:pt x="1289" y="9243"/>
                    <a:pt x="2831" y="9577"/>
                  </a:cubicBezTo>
                  <a:cubicBezTo>
                    <a:pt x="14658" y="12065"/>
                    <a:pt x="25569" y="9781"/>
                    <a:pt x="34894" y="2231"/>
                  </a:cubicBezTo>
                  <a:cubicBezTo>
                    <a:pt x="38357" y="-562"/>
                    <a:pt x="40961" y="-432"/>
                    <a:pt x="44598" y="980"/>
                  </a:cubicBezTo>
                  <a:cubicBezTo>
                    <a:pt x="59887" y="6901"/>
                    <a:pt x="68194" y="24300"/>
                    <a:pt x="61953" y="39560"/>
                  </a:cubicBezTo>
                  <a:cubicBezTo>
                    <a:pt x="60659" y="42732"/>
                    <a:pt x="55610" y="44463"/>
                    <a:pt x="52134" y="46616"/>
                  </a:cubicBezTo>
                  <a:cubicBezTo>
                    <a:pt x="51246" y="47154"/>
                    <a:pt x="49762" y="46733"/>
                    <a:pt x="48555" y="46733"/>
                  </a:cubicBezTo>
                  <a:cubicBezTo>
                    <a:pt x="34312" y="46747"/>
                    <a:pt x="20070" y="46747"/>
                    <a:pt x="6410" y="4674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1" name="Google Shape;221;p17"/>
            <p:cNvSpPr/>
            <p:nvPr/>
          </p:nvSpPr>
          <p:spPr>
            <a:xfrm>
              <a:off x="-2029497" y="3089816"/>
              <a:ext cx="63925" cy="46614"/>
            </a:xfrm>
            <a:custGeom>
              <a:avLst/>
              <a:gdLst/>
              <a:ahLst/>
              <a:cxnLst/>
              <a:rect l="l" t="t" r="r" b="b"/>
              <a:pathLst>
                <a:path w="63925" h="46614" extrusionOk="0">
                  <a:moveTo>
                    <a:pt x="57539" y="46506"/>
                  </a:moveTo>
                  <a:cubicBezTo>
                    <a:pt x="42599" y="46506"/>
                    <a:pt x="26684" y="46899"/>
                    <a:pt x="10826" y="46186"/>
                  </a:cubicBezTo>
                  <a:cubicBezTo>
                    <a:pt x="7669" y="46041"/>
                    <a:pt x="3043" y="42302"/>
                    <a:pt x="1923" y="39203"/>
                  </a:cubicBezTo>
                  <a:cubicBezTo>
                    <a:pt x="-4129" y="22561"/>
                    <a:pt x="4600" y="5481"/>
                    <a:pt x="21141" y="390"/>
                  </a:cubicBezTo>
                  <a:cubicBezTo>
                    <a:pt x="22930" y="-163"/>
                    <a:pt x="25534" y="-192"/>
                    <a:pt x="27018" y="724"/>
                  </a:cubicBezTo>
                  <a:cubicBezTo>
                    <a:pt x="44039" y="11141"/>
                    <a:pt x="44243" y="11257"/>
                    <a:pt x="63926" y="9264"/>
                  </a:cubicBezTo>
                  <a:cubicBezTo>
                    <a:pt x="61889" y="21193"/>
                    <a:pt x="59780" y="33442"/>
                    <a:pt x="57539" y="4650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22" name="Google Shape;222;p17"/>
          <p:cNvGrpSpPr/>
          <p:nvPr/>
        </p:nvGrpSpPr>
        <p:grpSpPr>
          <a:xfrm>
            <a:off x="8594375" y="3396796"/>
            <a:ext cx="373710" cy="393029"/>
            <a:chOff x="-381385" y="3108812"/>
            <a:chExt cx="277949" cy="292318"/>
          </a:xfrm>
        </p:grpSpPr>
        <p:sp>
          <p:nvSpPr>
            <p:cNvPr id="223" name="Google Shape;223;p17"/>
            <p:cNvSpPr/>
            <p:nvPr/>
          </p:nvSpPr>
          <p:spPr>
            <a:xfrm>
              <a:off x="-381385" y="3143494"/>
              <a:ext cx="135032" cy="236111"/>
            </a:xfrm>
            <a:custGeom>
              <a:avLst/>
              <a:gdLst/>
              <a:ahLst/>
              <a:cxnLst/>
              <a:rect l="l" t="t" r="r" b="b"/>
              <a:pathLst>
                <a:path w="135032" h="236111" extrusionOk="0">
                  <a:moveTo>
                    <a:pt x="134829" y="179302"/>
                  </a:moveTo>
                  <a:cubicBezTo>
                    <a:pt x="126260" y="193602"/>
                    <a:pt x="118390" y="207176"/>
                    <a:pt x="109923" y="220341"/>
                  </a:cubicBezTo>
                  <a:cubicBezTo>
                    <a:pt x="108832" y="222029"/>
                    <a:pt x="104410" y="222538"/>
                    <a:pt x="101777" y="222116"/>
                  </a:cubicBezTo>
                  <a:cubicBezTo>
                    <a:pt x="88378" y="219963"/>
                    <a:pt x="88407" y="219789"/>
                    <a:pt x="81453" y="231761"/>
                  </a:cubicBezTo>
                  <a:cubicBezTo>
                    <a:pt x="80740" y="232998"/>
                    <a:pt x="79940" y="234176"/>
                    <a:pt x="78718" y="236111"/>
                  </a:cubicBezTo>
                  <a:cubicBezTo>
                    <a:pt x="67313" y="229536"/>
                    <a:pt x="56096" y="223076"/>
                    <a:pt x="44269" y="216268"/>
                  </a:cubicBezTo>
                  <a:cubicBezTo>
                    <a:pt x="47528" y="210187"/>
                    <a:pt x="50568" y="204528"/>
                    <a:pt x="53172" y="199654"/>
                  </a:cubicBezTo>
                  <a:cubicBezTo>
                    <a:pt x="44822" y="188758"/>
                    <a:pt x="36922" y="178444"/>
                    <a:pt x="28688" y="167707"/>
                  </a:cubicBezTo>
                  <a:cubicBezTo>
                    <a:pt x="23393" y="168973"/>
                    <a:pt x="17341" y="170428"/>
                    <a:pt x="10431" y="172072"/>
                  </a:cubicBezTo>
                  <a:cubicBezTo>
                    <a:pt x="6939" y="159240"/>
                    <a:pt x="3550" y="146802"/>
                    <a:pt x="0" y="133738"/>
                  </a:cubicBezTo>
                  <a:cubicBezTo>
                    <a:pt x="6677" y="131716"/>
                    <a:pt x="12831" y="129869"/>
                    <a:pt x="17763" y="128370"/>
                  </a:cubicBezTo>
                  <a:cubicBezTo>
                    <a:pt x="19756" y="115815"/>
                    <a:pt x="21749" y="104177"/>
                    <a:pt x="23291" y="92480"/>
                  </a:cubicBezTo>
                  <a:cubicBezTo>
                    <a:pt x="23524" y="90691"/>
                    <a:pt x="22200" y="87942"/>
                    <a:pt x="20702" y="86836"/>
                  </a:cubicBezTo>
                  <a:cubicBezTo>
                    <a:pt x="16657" y="83868"/>
                    <a:pt x="12133" y="81555"/>
                    <a:pt x="7245" y="78631"/>
                  </a:cubicBezTo>
                  <a:cubicBezTo>
                    <a:pt x="13922" y="67051"/>
                    <a:pt x="20396" y="55835"/>
                    <a:pt x="26695" y="44909"/>
                  </a:cubicBezTo>
                  <a:cubicBezTo>
                    <a:pt x="27946" y="44982"/>
                    <a:pt x="28586" y="44822"/>
                    <a:pt x="28877" y="45069"/>
                  </a:cubicBezTo>
                  <a:cubicBezTo>
                    <a:pt x="39934" y="54860"/>
                    <a:pt x="49332" y="52576"/>
                    <a:pt x="58017" y="41563"/>
                  </a:cubicBezTo>
                  <a:cubicBezTo>
                    <a:pt x="60039" y="39003"/>
                    <a:pt x="63327" y="37388"/>
                    <a:pt x="66178" y="35555"/>
                  </a:cubicBezTo>
                  <a:cubicBezTo>
                    <a:pt x="76158" y="29139"/>
                    <a:pt x="76187" y="29183"/>
                    <a:pt x="73132" y="17792"/>
                  </a:cubicBezTo>
                  <a:cubicBezTo>
                    <a:pt x="72579" y="15712"/>
                    <a:pt x="72026" y="13617"/>
                    <a:pt x="71182" y="10387"/>
                  </a:cubicBezTo>
                  <a:cubicBezTo>
                    <a:pt x="83985" y="6896"/>
                    <a:pt x="96612" y="3448"/>
                    <a:pt x="109196" y="0"/>
                  </a:cubicBezTo>
                  <a:cubicBezTo>
                    <a:pt x="111480" y="6576"/>
                    <a:pt x="111887" y="14533"/>
                    <a:pt x="116004" y="17748"/>
                  </a:cubicBezTo>
                  <a:cubicBezTo>
                    <a:pt x="120077" y="20934"/>
                    <a:pt x="127890" y="19320"/>
                    <a:pt x="135033" y="19901"/>
                  </a:cubicBezTo>
                  <a:cubicBezTo>
                    <a:pt x="133142" y="34711"/>
                    <a:pt x="131352" y="48793"/>
                    <a:pt x="129447" y="63763"/>
                  </a:cubicBezTo>
                  <a:cubicBezTo>
                    <a:pt x="106825" y="62396"/>
                    <a:pt x="87869" y="69379"/>
                    <a:pt x="74427" y="88160"/>
                  </a:cubicBezTo>
                  <a:cubicBezTo>
                    <a:pt x="65407" y="100758"/>
                    <a:pt x="62468" y="114870"/>
                    <a:pt x="64287" y="130174"/>
                  </a:cubicBezTo>
                  <a:cubicBezTo>
                    <a:pt x="67967" y="161146"/>
                    <a:pt x="92480" y="178604"/>
                    <a:pt x="134829" y="17930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4" name="Google Shape;224;p17"/>
            <p:cNvSpPr/>
            <p:nvPr/>
          </p:nvSpPr>
          <p:spPr>
            <a:xfrm>
              <a:off x="-275782" y="3258082"/>
              <a:ext cx="165145" cy="143048"/>
            </a:xfrm>
            <a:custGeom>
              <a:avLst/>
              <a:gdLst/>
              <a:ahLst/>
              <a:cxnLst/>
              <a:rect l="l" t="t" r="r" b="b"/>
              <a:pathLst>
                <a:path w="165145" h="143048" extrusionOk="0">
                  <a:moveTo>
                    <a:pt x="82398" y="143011"/>
                  </a:moveTo>
                  <a:cubicBezTo>
                    <a:pt x="58394" y="143011"/>
                    <a:pt x="34405" y="143171"/>
                    <a:pt x="10401" y="142836"/>
                  </a:cubicBezTo>
                  <a:cubicBezTo>
                    <a:pt x="6968" y="142792"/>
                    <a:pt x="2007" y="141294"/>
                    <a:pt x="610" y="138850"/>
                  </a:cubicBezTo>
                  <a:cubicBezTo>
                    <a:pt x="-787" y="136406"/>
                    <a:pt x="421" y="131343"/>
                    <a:pt x="2152" y="128405"/>
                  </a:cubicBezTo>
                  <a:cubicBezTo>
                    <a:pt x="26302" y="87554"/>
                    <a:pt x="50742" y="46879"/>
                    <a:pt x="75124" y="6159"/>
                  </a:cubicBezTo>
                  <a:cubicBezTo>
                    <a:pt x="79939" y="-1886"/>
                    <a:pt x="84057" y="-2104"/>
                    <a:pt x="88828" y="5825"/>
                  </a:cubicBezTo>
                  <a:cubicBezTo>
                    <a:pt x="113443" y="46689"/>
                    <a:pt x="137985" y="87598"/>
                    <a:pt x="162426" y="128550"/>
                  </a:cubicBezTo>
                  <a:cubicBezTo>
                    <a:pt x="168041" y="137948"/>
                    <a:pt x="164884" y="142981"/>
                    <a:pt x="153668" y="142996"/>
                  </a:cubicBezTo>
                  <a:cubicBezTo>
                    <a:pt x="129911" y="143040"/>
                    <a:pt x="106155" y="143011"/>
                    <a:pt x="82398" y="143011"/>
                  </a:cubicBezTo>
                  <a:close/>
                  <a:moveTo>
                    <a:pt x="72186" y="44536"/>
                  </a:moveTo>
                  <a:cubicBezTo>
                    <a:pt x="72928" y="55738"/>
                    <a:pt x="73626" y="65878"/>
                    <a:pt x="74280" y="76003"/>
                  </a:cubicBezTo>
                  <a:cubicBezTo>
                    <a:pt x="74731" y="83001"/>
                    <a:pt x="74600" y="90086"/>
                    <a:pt x="75808" y="96952"/>
                  </a:cubicBezTo>
                  <a:cubicBezTo>
                    <a:pt x="76245" y="99440"/>
                    <a:pt x="79838" y="101360"/>
                    <a:pt x="81991" y="103542"/>
                  </a:cubicBezTo>
                  <a:cubicBezTo>
                    <a:pt x="84100" y="101418"/>
                    <a:pt x="87825" y="99454"/>
                    <a:pt x="88057" y="97141"/>
                  </a:cubicBezTo>
                  <a:cubicBezTo>
                    <a:pt x="89876" y="78869"/>
                    <a:pt x="91171" y="60554"/>
                    <a:pt x="92305" y="42223"/>
                  </a:cubicBezTo>
                  <a:cubicBezTo>
                    <a:pt x="92742" y="35299"/>
                    <a:pt x="89003" y="31458"/>
                    <a:pt x="82675" y="31167"/>
                  </a:cubicBezTo>
                  <a:cubicBezTo>
                    <a:pt x="75051" y="30818"/>
                    <a:pt x="71895" y="35182"/>
                    <a:pt x="72186" y="44536"/>
                  </a:cubicBezTo>
                  <a:close/>
                  <a:moveTo>
                    <a:pt x="84900" y="130296"/>
                  </a:moveTo>
                  <a:cubicBezTo>
                    <a:pt x="86239" y="128288"/>
                    <a:pt x="89570" y="125408"/>
                    <a:pt x="89978" y="122164"/>
                  </a:cubicBezTo>
                  <a:cubicBezTo>
                    <a:pt x="90603" y="117261"/>
                    <a:pt x="87097" y="114002"/>
                    <a:pt x="81860" y="114089"/>
                  </a:cubicBezTo>
                  <a:cubicBezTo>
                    <a:pt x="76914" y="114177"/>
                    <a:pt x="74164" y="117392"/>
                    <a:pt x="74164" y="122033"/>
                  </a:cubicBezTo>
                  <a:cubicBezTo>
                    <a:pt x="74164" y="127095"/>
                    <a:pt x="77205" y="130005"/>
                    <a:pt x="84900" y="130296"/>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5" name="Google Shape;225;p17"/>
            <p:cNvSpPr/>
            <p:nvPr/>
          </p:nvSpPr>
          <p:spPr>
            <a:xfrm>
              <a:off x="-200891" y="3150390"/>
              <a:ext cx="97455" cy="181746"/>
            </a:xfrm>
            <a:custGeom>
              <a:avLst/>
              <a:gdLst/>
              <a:ahLst/>
              <a:cxnLst/>
              <a:rect l="l" t="t" r="r" b="b"/>
              <a:pathLst>
                <a:path w="97455" h="181746" extrusionOk="0">
                  <a:moveTo>
                    <a:pt x="97456" y="119743"/>
                  </a:moveTo>
                  <a:cubicBezTo>
                    <a:pt x="90735" y="119743"/>
                    <a:pt x="84494" y="119743"/>
                    <a:pt x="79635" y="119743"/>
                  </a:cubicBezTo>
                  <a:cubicBezTo>
                    <a:pt x="74296" y="131614"/>
                    <a:pt x="69233" y="142481"/>
                    <a:pt x="64622" y="153538"/>
                  </a:cubicBezTo>
                  <a:cubicBezTo>
                    <a:pt x="63953" y="155124"/>
                    <a:pt x="64767" y="158164"/>
                    <a:pt x="66004" y="159561"/>
                  </a:cubicBezTo>
                  <a:cubicBezTo>
                    <a:pt x="69175" y="163169"/>
                    <a:pt x="72958" y="166253"/>
                    <a:pt x="77104" y="170093"/>
                  </a:cubicBezTo>
                  <a:cubicBezTo>
                    <a:pt x="73292" y="174094"/>
                    <a:pt x="70033" y="177513"/>
                    <a:pt x="66004" y="181746"/>
                  </a:cubicBezTo>
                  <a:cubicBezTo>
                    <a:pt x="61668" y="174676"/>
                    <a:pt x="57653" y="168217"/>
                    <a:pt x="53740" y="161699"/>
                  </a:cubicBezTo>
                  <a:cubicBezTo>
                    <a:pt x="46757" y="150090"/>
                    <a:pt x="39745" y="138495"/>
                    <a:pt x="32966" y="126770"/>
                  </a:cubicBezTo>
                  <a:cubicBezTo>
                    <a:pt x="31904" y="124937"/>
                    <a:pt x="31118" y="122071"/>
                    <a:pt x="31773" y="120252"/>
                  </a:cubicBezTo>
                  <a:cubicBezTo>
                    <a:pt x="42451" y="91186"/>
                    <a:pt x="29212" y="59602"/>
                    <a:pt x="1193" y="46393"/>
                  </a:cubicBezTo>
                  <a:cubicBezTo>
                    <a:pt x="990" y="46306"/>
                    <a:pt x="873" y="46029"/>
                    <a:pt x="0" y="45025"/>
                  </a:cubicBezTo>
                  <a:cubicBezTo>
                    <a:pt x="5296" y="32223"/>
                    <a:pt x="10766" y="18970"/>
                    <a:pt x="16570" y="4932"/>
                  </a:cubicBezTo>
                  <a:cubicBezTo>
                    <a:pt x="20323" y="6721"/>
                    <a:pt x="23873" y="7739"/>
                    <a:pt x="26579" y="9834"/>
                  </a:cubicBezTo>
                  <a:cubicBezTo>
                    <a:pt x="32427" y="14359"/>
                    <a:pt x="36850" y="13384"/>
                    <a:pt x="40880" y="7550"/>
                  </a:cubicBezTo>
                  <a:cubicBezTo>
                    <a:pt x="42800" y="4786"/>
                    <a:pt x="45055" y="2240"/>
                    <a:pt x="46844" y="0"/>
                  </a:cubicBezTo>
                  <a:cubicBezTo>
                    <a:pt x="57188" y="10213"/>
                    <a:pt x="66396" y="19320"/>
                    <a:pt x="76143" y="28950"/>
                  </a:cubicBezTo>
                  <a:cubicBezTo>
                    <a:pt x="71968" y="33329"/>
                    <a:pt x="67531" y="37970"/>
                    <a:pt x="63720" y="41956"/>
                  </a:cubicBezTo>
                  <a:cubicBezTo>
                    <a:pt x="68899" y="54351"/>
                    <a:pt x="73816" y="66091"/>
                    <a:pt x="79257" y="79126"/>
                  </a:cubicBezTo>
                  <a:cubicBezTo>
                    <a:pt x="84087" y="79126"/>
                    <a:pt x="90488" y="79126"/>
                    <a:pt x="97456" y="79126"/>
                  </a:cubicBezTo>
                  <a:cubicBezTo>
                    <a:pt x="97456" y="92902"/>
                    <a:pt x="97456" y="105821"/>
                    <a:pt x="97456" y="11974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6" name="Google Shape;226;p17"/>
            <p:cNvSpPr/>
            <p:nvPr/>
          </p:nvSpPr>
          <p:spPr>
            <a:xfrm>
              <a:off x="-231950" y="3152761"/>
              <a:ext cx="28455" cy="40966"/>
            </a:xfrm>
            <a:custGeom>
              <a:avLst/>
              <a:gdLst/>
              <a:ahLst/>
              <a:cxnLst/>
              <a:rect l="l" t="t" r="r" b="b"/>
              <a:pathLst>
                <a:path w="28455" h="40966" extrusionOk="0">
                  <a:moveTo>
                    <a:pt x="6794" y="40588"/>
                  </a:moveTo>
                  <a:cubicBezTo>
                    <a:pt x="4597" y="27423"/>
                    <a:pt x="2386" y="14257"/>
                    <a:pt x="0" y="0"/>
                  </a:cubicBezTo>
                  <a:cubicBezTo>
                    <a:pt x="9718" y="1513"/>
                    <a:pt x="18374" y="2851"/>
                    <a:pt x="28456" y="4423"/>
                  </a:cubicBezTo>
                  <a:cubicBezTo>
                    <a:pt x="21560" y="16992"/>
                    <a:pt x="14970" y="28979"/>
                    <a:pt x="8394" y="40967"/>
                  </a:cubicBezTo>
                  <a:cubicBezTo>
                    <a:pt x="7856" y="40836"/>
                    <a:pt x="7318" y="40705"/>
                    <a:pt x="6794" y="40588"/>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7" name="Google Shape;227;p17"/>
            <p:cNvSpPr/>
            <p:nvPr/>
          </p:nvSpPr>
          <p:spPr>
            <a:xfrm>
              <a:off x="-223901" y="3108812"/>
              <a:ext cx="10074" cy="29022"/>
            </a:xfrm>
            <a:custGeom>
              <a:avLst/>
              <a:gdLst/>
              <a:ahLst/>
              <a:cxnLst/>
              <a:rect l="l" t="t" r="r" b="b"/>
              <a:pathLst>
                <a:path w="10074" h="29022" extrusionOk="0">
                  <a:moveTo>
                    <a:pt x="9845" y="15101"/>
                  </a:moveTo>
                  <a:cubicBezTo>
                    <a:pt x="9845" y="18243"/>
                    <a:pt x="10485" y="21574"/>
                    <a:pt x="9627" y="24469"/>
                  </a:cubicBezTo>
                  <a:cubicBezTo>
                    <a:pt x="9045" y="26419"/>
                    <a:pt x="6558" y="28514"/>
                    <a:pt x="4535" y="29008"/>
                  </a:cubicBezTo>
                  <a:cubicBezTo>
                    <a:pt x="3517" y="29256"/>
                    <a:pt x="505" y="26201"/>
                    <a:pt x="375" y="24498"/>
                  </a:cubicBezTo>
                  <a:cubicBezTo>
                    <a:pt x="-120" y="18010"/>
                    <a:pt x="-135" y="11435"/>
                    <a:pt x="389" y="4932"/>
                  </a:cubicBezTo>
                  <a:cubicBezTo>
                    <a:pt x="535" y="3186"/>
                    <a:pt x="3153" y="1629"/>
                    <a:pt x="4637" y="0"/>
                  </a:cubicBezTo>
                  <a:cubicBezTo>
                    <a:pt x="6368" y="1644"/>
                    <a:pt x="9089" y="3040"/>
                    <a:pt x="9612" y="5004"/>
                  </a:cubicBezTo>
                  <a:cubicBezTo>
                    <a:pt x="10456" y="8176"/>
                    <a:pt x="9831" y="11725"/>
                    <a:pt x="9845" y="15101"/>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8" name="Google Shape;228;p17"/>
            <p:cNvSpPr/>
            <p:nvPr/>
          </p:nvSpPr>
          <p:spPr>
            <a:xfrm>
              <a:off x="-250673" y="3117033"/>
              <a:ext cx="19901" cy="26069"/>
            </a:xfrm>
            <a:custGeom>
              <a:avLst/>
              <a:gdLst/>
              <a:ahLst/>
              <a:cxnLst/>
              <a:rect l="l" t="t" r="r" b="b"/>
              <a:pathLst>
                <a:path w="19901" h="26069" extrusionOk="0">
                  <a:moveTo>
                    <a:pt x="19902" y="21544"/>
                  </a:moveTo>
                  <a:cubicBezTo>
                    <a:pt x="18723" y="23246"/>
                    <a:pt x="18069" y="25253"/>
                    <a:pt x="16847" y="25704"/>
                  </a:cubicBezTo>
                  <a:cubicBezTo>
                    <a:pt x="15319" y="26272"/>
                    <a:pt x="12278" y="26213"/>
                    <a:pt x="11682" y="25282"/>
                  </a:cubicBezTo>
                  <a:cubicBezTo>
                    <a:pt x="7507" y="18809"/>
                    <a:pt x="3652" y="12117"/>
                    <a:pt x="117" y="5265"/>
                  </a:cubicBezTo>
                  <a:cubicBezTo>
                    <a:pt x="-407" y="4246"/>
                    <a:pt x="931" y="1555"/>
                    <a:pt x="2168" y="566"/>
                  </a:cubicBezTo>
                  <a:cubicBezTo>
                    <a:pt x="3128" y="-205"/>
                    <a:pt x="6183" y="-176"/>
                    <a:pt x="6692" y="580"/>
                  </a:cubicBezTo>
                  <a:cubicBezTo>
                    <a:pt x="11246" y="7360"/>
                    <a:pt x="15450" y="14371"/>
                    <a:pt x="19902" y="2154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9" name="Google Shape;229;p17"/>
            <p:cNvSpPr/>
            <p:nvPr/>
          </p:nvSpPr>
          <p:spPr>
            <a:xfrm>
              <a:off x="-206018" y="3117046"/>
              <a:ext cx="18704" cy="27436"/>
            </a:xfrm>
            <a:custGeom>
              <a:avLst/>
              <a:gdLst/>
              <a:ahLst/>
              <a:cxnLst/>
              <a:rect l="l" t="t" r="r" b="b"/>
              <a:pathLst>
                <a:path w="18704" h="27436" extrusionOk="0">
                  <a:moveTo>
                    <a:pt x="3033" y="27437"/>
                  </a:moveTo>
                  <a:cubicBezTo>
                    <a:pt x="1927" y="25095"/>
                    <a:pt x="-546" y="22229"/>
                    <a:pt x="109" y="20876"/>
                  </a:cubicBezTo>
                  <a:cubicBezTo>
                    <a:pt x="3469" y="13980"/>
                    <a:pt x="7528" y="7419"/>
                    <a:pt x="11674" y="945"/>
                  </a:cubicBezTo>
                  <a:cubicBezTo>
                    <a:pt x="12242" y="58"/>
                    <a:pt x="15122" y="-320"/>
                    <a:pt x="16126" y="320"/>
                  </a:cubicBezTo>
                  <a:cubicBezTo>
                    <a:pt x="17435" y="1164"/>
                    <a:pt x="19079" y="3826"/>
                    <a:pt x="18628" y="4728"/>
                  </a:cubicBezTo>
                  <a:cubicBezTo>
                    <a:pt x="15078" y="11769"/>
                    <a:pt x="11092" y="18592"/>
                    <a:pt x="7121" y="25415"/>
                  </a:cubicBezTo>
                  <a:cubicBezTo>
                    <a:pt x="6728" y="26099"/>
                    <a:pt x="5477" y="26273"/>
                    <a:pt x="3033" y="2743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30" name="Google Shape;230;p17"/>
          <p:cNvGrpSpPr/>
          <p:nvPr/>
        </p:nvGrpSpPr>
        <p:grpSpPr>
          <a:xfrm>
            <a:off x="897162" y="5010435"/>
            <a:ext cx="374098" cy="373407"/>
            <a:chOff x="-3660223" y="4767697"/>
            <a:chExt cx="278238" cy="277724"/>
          </a:xfrm>
        </p:grpSpPr>
        <p:sp>
          <p:nvSpPr>
            <p:cNvPr id="231" name="Google Shape;231;p17"/>
            <p:cNvSpPr/>
            <p:nvPr/>
          </p:nvSpPr>
          <p:spPr>
            <a:xfrm>
              <a:off x="-3660223" y="4822610"/>
              <a:ext cx="278238" cy="173833"/>
            </a:xfrm>
            <a:custGeom>
              <a:avLst/>
              <a:gdLst/>
              <a:ahLst/>
              <a:cxnLst/>
              <a:rect l="l" t="t" r="r" b="b"/>
              <a:pathLst>
                <a:path w="278238" h="173833" extrusionOk="0">
                  <a:moveTo>
                    <a:pt x="56711" y="11400"/>
                  </a:moveTo>
                  <a:cubicBezTo>
                    <a:pt x="63781" y="1769"/>
                    <a:pt x="73863" y="-1708"/>
                    <a:pt x="86752" y="1362"/>
                  </a:cubicBezTo>
                  <a:cubicBezTo>
                    <a:pt x="83828" y="8999"/>
                    <a:pt x="80962" y="16535"/>
                    <a:pt x="78067" y="24071"/>
                  </a:cubicBezTo>
                  <a:cubicBezTo>
                    <a:pt x="76685" y="27679"/>
                    <a:pt x="75114" y="31228"/>
                    <a:pt x="73892" y="34894"/>
                  </a:cubicBezTo>
                  <a:cubicBezTo>
                    <a:pt x="70110" y="46140"/>
                    <a:pt x="75827" y="54316"/>
                    <a:pt x="87611" y="54476"/>
                  </a:cubicBezTo>
                  <a:cubicBezTo>
                    <a:pt x="96034" y="54592"/>
                    <a:pt x="104472" y="54505"/>
                    <a:pt x="113986" y="54505"/>
                  </a:cubicBezTo>
                  <a:cubicBezTo>
                    <a:pt x="107483" y="70086"/>
                    <a:pt x="101358" y="84735"/>
                    <a:pt x="95234" y="99399"/>
                  </a:cubicBezTo>
                  <a:cubicBezTo>
                    <a:pt x="92993" y="104753"/>
                    <a:pt x="90127" y="109961"/>
                    <a:pt x="88731" y="115518"/>
                  </a:cubicBezTo>
                  <a:cubicBezTo>
                    <a:pt x="87916" y="118719"/>
                    <a:pt x="88324" y="123374"/>
                    <a:pt x="90200" y="125848"/>
                  </a:cubicBezTo>
                  <a:cubicBezTo>
                    <a:pt x="93095" y="129659"/>
                    <a:pt x="97925" y="129383"/>
                    <a:pt x="102013" y="126589"/>
                  </a:cubicBezTo>
                  <a:cubicBezTo>
                    <a:pt x="104006" y="125236"/>
                    <a:pt x="105897" y="123636"/>
                    <a:pt x="107541" y="121890"/>
                  </a:cubicBezTo>
                  <a:cubicBezTo>
                    <a:pt x="134920" y="92737"/>
                    <a:pt x="162387" y="63670"/>
                    <a:pt x="189402" y="34167"/>
                  </a:cubicBezTo>
                  <a:cubicBezTo>
                    <a:pt x="191962" y="31374"/>
                    <a:pt x="192937" y="25744"/>
                    <a:pt x="192311" y="21787"/>
                  </a:cubicBezTo>
                  <a:cubicBezTo>
                    <a:pt x="191453" y="16390"/>
                    <a:pt x="186405" y="14731"/>
                    <a:pt x="181051" y="14789"/>
                  </a:cubicBezTo>
                  <a:cubicBezTo>
                    <a:pt x="172381" y="14891"/>
                    <a:pt x="163725" y="14818"/>
                    <a:pt x="154865" y="14818"/>
                  </a:cubicBezTo>
                  <a:cubicBezTo>
                    <a:pt x="158720" y="1376"/>
                    <a:pt x="162416" y="-1068"/>
                    <a:pt x="174970" y="358"/>
                  </a:cubicBezTo>
                  <a:cubicBezTo>
                    <a:pt x="191060" y="2191"/>
                    <a:pt x="202888" y="10367"/>
                    <a:pt x="211500" y="23823"/>
                  </a:cubicBezTo>
                  <a:cubicBezTo>
                    <a:pt x="213624" y="27126"/>
                    <a:pt x="214686" y="33701"/>
                    <a:pt x="220403" y="30385"/>
                  </a:cubicBezTo>
                  <a:cubicBezTo>
                    <a:pt x="222484" y="29177"/>
                    <a:pt x="221829" y="23227"/>
                    <a:pt x="222425" y="19357"/>
                  </a:cubicBezTo>
                  <a:cubicBezTo>
                    <a:pt x="231809" y="20361"/>
                    <a:pt x="245309" y="33003"/>
                    <a:pt x="250212" y="46853"/>
                  </a:cubicBezTo>
                  <a:cubicBezTo>
                    <a:pt x="253863" y="57181"/>
                    <a:pt x="254474" y="67627"/>
                    <a:pt x="251448" y="78247"/>
                  </a:cubicBezTo>
                  <a:cubicBezTo>
                    <a:pt x="250357" y="82058"/>
                    <a:pt x="247666" y="86990"/>
                    <a:pt x="253296" y="88794"/>
                  </a:cubicBezTo>
                  <a:cubicBezTo>
                    <a:pt x="258940" y="90612"/>
                    <a:pt x="259537" y="85114"/>
                    <a:pt x="260875" y="81316"/>
                  </a:cubicBezTo>
                  <a:cubicBezTo>
                    <a:pt x="261181" y="80429"/>
                    <a:pt x="261705" y="79614"/>
                    <a:pt x="262112" y="78785"/>
                  </a:cubicBezTo>
                  <a:cubicBezTo>
                    <a:pt x="271626" y="82524"/>
                    <a:pt x="277984" y="92256"/>
                    <a:pt x="278231" y="103269"/>
                  </a:cubicBezTo>
                  <a:cubicBezTo>
                    <a:pt x="278507" y="115446"/>
                    <a:pt x="271612" y="126706"/>
                    <a:pt x="261079" y="131346"/>
                  </a:cubicBezTo>
                  <a:cubicBezTo>
                    <a:pt x="244858" y="138490"/>
                    <a:pt x="227852" y="131739"/>
                    <a:pt x="220796" y="115257"/>
                  </a:cubicBezTo>
                  <a:cubicBezTo>
                    <a:pt x="219269" y="111693"/>
                    <a:pt x="217785" y="107954"/>
                    <a:pt x="213100" y="110005"/>
                  </a:cubicBezTo>
                  <a:cubicBezTo>
                    <a:pt x="208416" y="112056"/>
                    <a:pt x="209594" y="116522"/>
                    <a:pt x="211776" y="119257"/>
                  </a:cubicBezTo>
                  <a:cubicBezTo>
                    <a:pt x="217901" y="126909"/>
                    <a:pt x="214089" y="132219"/>
                    <a:pt x="208910" y="138097"/>
                  </a:cubicBezTo>
                  <a:cubicBezTo>
                    <a:pt x="190158" y="159395"/>
                    <a:pt x="158211" y="164734"/>
                    <a:pt x="133407" y="150390"/>
                  </a:cubicBezTo>
                  <a:cubicBezTo>
                    <a:pt x="131938" y="149546"/>
                    <a:pt x="130454" y="148702"/>
                    <a:pt x="129072" y="147713"/>
                  </a:cubicBezTo>
                  <a:cubicBezTo>
                    <a:pt x="126075" y="145589"/>
                    <a:pt x="122525" y="143814"/>
                    <a:pt x="120532" y="147902"/>
                  </a:cubicBezTo>
                  <a:cubicBezTo>
                    <a:pt x="119689" y="149633"/>
                    <a:pt x="122045" y="153023"/>
                    <a:pt x="123166" y="155569"/>
                  </a:cubicBezTo>
                  <a:cubicBezTo>
                    <a:pt x="123500" y="156340"/>
                    <a:pt x="124548" y="156791"/>
                    <a:pt x="125231" y="157373"/>
                  </a:cubicBezTo>
                  <a:cubicBezTo>
                    <a:pt x="112866" y="178903"/>
                    <a:pt x="77791" y="179529"/>
                    <a:pt x="62850" y="157969"/>
                  </a:cubicBezTo>
                  <a:cubicBezTo>
                    <a:pt x="58399" y="151539"/>
                    <a:pt x="56871" y="142956"/>
                    <a:pt x="54602" y="135187"/>
                  </a:cubicBezTo>
                  <a:cubicBezTo>
                    <a:pt x="53583" y="131667"/>
                    <a:pt x="55198" y="126327"/>
                    <a:pt x="49670" y="126327"/>
                  </a:cubicBezTo>
                  <a:cubicBezTo>
                    <a:pt x="43429" y="126327"/>
                    <a:pt x="45189" y="131914"/>
                    <a:pt x="44796" y="135754"/>
                  </a:cubicBezTo>
                  <a:cubicBezTo>
                    <a:pt x="44724" y="136453"/>
                    <a:pt x="44578" y="137151"/>
                    <a:pt x="44476" y="137820"/>
                  </a:cubicBezTo>
                  <a:cubicBezTo>
                    <a:pt x="30627" y="140555"/>
                    <a:pt x="13271" y="129295"/>
                    <a:pt x="8558" y="114064"/>
                  </a:cubicBezTo>
                  <a:cubicBezTo>
                    <a:pt x="10405" y="114573"/>
                    <a:pt x="11991" y="115504"/>
                    <a:pt x="13373" y="115271"/>
                  </a:cubicBezTo>
                  <a:cubicBezTo>
                    <a:pt x="15293" y="114937"/>
                    <a:pt x="18261" y="114064"/>
                    <a:pt x="18596" y="112827"/>
                  </a:cubicBezTo>
                  <a:cubicBezTo>
                    <a:pt x="19076" y="111038"/>
                    <a:pt x="17897" y="108550"/>
                    <a:pt x="16865" y="106673"/>
                  </a:cubicBezTo>
                  <a:cubicBezTo>
                    <a:pt x="16239" y="105538"/>
                    <a:pt x="14551" y="105000"/>
                    <a:pt x="13373" y="104156"/>
                  </a:cubicBezTo>
                  <a:cubicBezTo>
                    <a:pt x="3161" y="96868"/>
                    <a:pt x="-1582" y="86801"/>
                    <a:pt x="469" y="74566"/>
                  </a:cubicBezTo>
                  <a:cubicBezTo>
                    <a:pt x="2564" y="62128"/>
                    <a:pt x="10173" y="53719"/>
                    <a:pt x="22640" y="50213"/>
                  </a:cubicBezTo>
                  <a:cubicBezTo>
                    <a:pt x="23804" y="49893"/>
                    <a:pt x="25521" y="50053"/>
                    <a:pt x="26059" y="49311"/>
                  </a:cubicBezTo>
                  <a:cubicBezTo>
                    <a:pt x="27339" y="47566"/>
                    <a:pt x="28910" y="45325"/>
                    <a:pt x="28706" y="43463"/>
                  </a:cubicBezTo>
                  <a:cubicBezTo>
                    <a:pt x="28561" y="42125"/>
                    <a:pt x="25826" y="40350"/>
                    <a:pt x="24066" y="40117"/>
                  </a:cubicBezTo>
                  <a:cubicBezTo>
                    <a:pt x="21854" y="39811"/>
                    <a:pt x="19454" y="40873"/>
                    <a:pt x="17025" y="41368"/>
                  </a:cubicBezTo>
                  <a:cubicBezTo>
                    <a:pt x="18610" y="27635"/>
                    <a:pt x="34555" y="17321"/>
                    <a:pt x="49583" y="20070"/>
                  </a:cubicBezTo>
                  <a:cubicBezTo>
                    <a:pt x="51939" y="20506"/>
                    <a:pt x="54252" y="22063"/>
                    <a:pt x="56522" y="21961"/>
                  </a:cubicBezTo>
                  <a:cubicBezTo>
                    <a:pt x="58995" y="21845"/>
                    <a:pt x="61395" y="20390"/>
                    <a:pt x="63840" y="19517"/>
                  </a:cubicBezTo>
                  <a:cubicBezTo>
                    <a:pt x="62705" y="17408"/>
                    <a:pt x="61759" y="15153"/>
                    <a:pt x="60333" y="13276"/>
                  </a:cubicBezTo>
                  <a:cubicBezTo>
                    <a:pt x="59577" y="12345"/>
                    <a:pt x="57962" y="12025"/>
                    <a:pt x="56711" y="1140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2" name="Google Shape;232;p17"/>
            <p:cNvSpPr/>
            <p:nvPr/>
          </p:nvSpPr>
          <p:spPr>
            <a:xfrm>
              <a:off x="-3577716" y="4767697"/>
              <a:ext cx="102283" cy="167857"/>
            </a:xfrm>
            <a:custGeom>
              <a:avLst/>
              <a:gdLst/>
              <a:ahLst/>
              <a:cxnLst/>
              <a:rect l="l" t="t" r="r" b="b"/>
              <a:pathLst>
                <a:path w="102283" h="167857" extrusionOk="0">
                  <a:moveTo>
                    <a:pt x="102284" y="79770"/>
                  </a:moveTo>
                  <a:cubicBezTo>
                    <a:pt x="73639" y="110190"/>
                    <a:pt x="46507" y="139023"/>
                    <a:pt x="19375" y="167857"/>
                  </a:cubicBezTo>
                  <a:cubicBezTo>
                    <a:pt x="18983" y="167683"/>
                    <a:pt x="18590" y="167493"/>
                    <a:pt x="18197" y="167319"/>
                  </a:cubicBezTo>
                  <a:cubicBezTo>
                    <a:pt x="20132" y="162474"/>
                    <a:pt x="22023" y="157615"/>
                    <a:pt x="24031" y="152800"/>
                  </a:cubicBezTo>
                  <a:cubicBezTo>
                    <a:pt x="29515" y="139634"/>
                    <a:pt x="35174" y="126527"/>
                    <a:pt x="40528" y="113317"/>
                  </a:cubicBezTo>
                  <a:cubicBezTo>
                    <a:pt x="43903" y="104996"/>
                    <a:pt x="40164" y="99541"/>
                    <a:pt x="31217" y="99395"/>
                  </a:cubicBezTo>
                  <a:cubicBezTo>
                    <a:pt x="22736" y="99264"/>
                    <a:pt x="14255" y="99250"/>
                    <a:pt x="5773" y="99395"/>
                  </a:cubicBezTo>
                  <a:cubicBezTo>
                    <a:pt x="187" y="99497"/>
                    <a:pt x="-1108" y="97169"/>
                    <a:pt x="871" y="92179"/>
                  </a:cubicBezTo>
                  <a:cubicBezTo>
                    <a:pt x="11927" y="64306"/>
                    <a:pt x="22940" y="36417"/>
                    <a:pt x="33952" y="8529"/>
                  </a:cubicBezTo>
                  <a:cubicBezTo>
                    <a:pt x="36266" y="2681"/>
                    <a:pt x="40295" y="-127"/>
                    <a:pt x="46784" y="4"/>
                  </a:cubicBezTo>
                  <a:cubicBezTo>
                    <a:pt x="58655" y="252"/>
                    <a:pt x="70540" y="-39"/>
                    <a:pt x="82411" y="106"/>
                  </a:cubicBezTo>
                  <a:cubicBezTo>
                    <a:pt x="93802" y="252"/>
                    <a:pt x="98457" y="8631"/>
                    <a:pt x="92304" y="18305"/>
                  </a:cubicBezTo>
                  <a:cubicBezTo>
                    <a:pt x="83080" y="32809"/>
                    <a:pt x="73217" y="46907"/>
                    <a:pt x="64226" y="61556"/>
                  </a:cubicBezTo>
                  <a:cubicBezTo>
                    <a:pt x="61957" y="65251"/>
                    <a:pt x="60400" y="70707"/>
                    <a:pt x="61331" y="74707"/>
                  </a:cubicBezTo>
                  <a:cubicBezTo>
                    <a:pt x="62641" y="80337"/>
                    <a:pt x="68751" y="79784"/>
                    <a:pt x="73639" y="79784"/>
                  </a:cubicBezTo>
                  <a:cubicBezTo>
                    <a:pt x="82484" y="79770"/>
                    <a:pt x="91329" y="79770"/>
                    <a:pt x="102284" y="7977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3" name="Google Shape;233;p17"/>
            <p:cNvSpPr/>
            <p:nvPr/>
          </p:nvSpPr>
          <p:spPr>
            <a:xfrm>
              <a:off x="-3489282" y="4959005"/>
              <a:ext cx="87175" cy="52301"/>
            </a:xfrm>
            <a:custGeom>
              <a:avLst/>
              <a:gdLst/>
              <a:ahLst/>
              <a:cxnLst/>
              <a:rect l="l" t="t" r="r" b="b"/>
              <a:pathLst>
                <a:path w="87175" h="52301" extrusionOk="0">
                  <a:moveTo>
                    <a:pt x="54176" y="0"/>
                  </a:moveTo>
                  <a:cubicBezTo>
                    <a:pt x="62658" y="6692"/>
                    <a:pt x="73670" y="8394"/>
                    <a:pt x="85978" y="6721"/>
                  </a:cubicBezTo>
                  <a:cubicBezTo>
                    <a:pt x="88320" y="16541"/>
                    <a:pt x="87389" y="25269"/>
                    <a:pt x="81744" y="33242"/>
                  </a:cubicBezTo>
                  <a:cubicBezTo>
                    <a:pt x="63734" y="58613"/>
                    <a:pt x="17836" y="58540"/>
                    <a:pt x="0" y="33707"/>
                  </a:cubicBezTo>
                  <a:cubicBezTo>
                    <a:pt x="9762" y="29838"/>
                    <a:pt x="20396" y="27132"/>
                    <a:pt x="29314" y="21647"/>
                  </a:cubicBezTo>
                  <a:cubicBezTo>
                    <a:pt x="38144" y="16192"/>
                    <a:pt x="45258" y="7943"/>
                    <a:pt x="54176"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4" name="Google Shape;234;p17"/>
            <p:cNvSpPr/>
            <p:nvPr/>
          </p:nvSpPr>
          <p:spPr>
            <a:xfrm>
              <a:off x="-3529991" y="4987086"/>
              <a:ext cx="63436" cy="58335"/>
            </a:xfrm>
            <a:custGeom>
              <a:avLst/>
              <a:gdLst/>
              <a:ahLst/>
              <a:cxnLst/>
              <a:rect l="l" t="t" r="r" b="b"/>
              <a:pathLst>
                <a:path w="63436" h="58335" extrusionOk="0">
                  <a:moveTo>
                    <a:pt x="63360" y="34605"/>
                  </a:moveTo>
                  <a:cubicBezTo>
                    <a:pt x="63360" y="39086"/>
                    <a:pt x="63607" y="45850"/>
                    <a:pt x="63214" y="52586"/>
                  </a:cubicBezTo>
                  <a:cubicBezTo>
                    <a:pt x="63098" y="54637"/>
                    <a:pt x="61483" y="57896"/>
                    <a:pt x="59999" y="58231"/>
                  </a:cubicBezTo>
                  <a:cubicBezTo>
                    <a:pt x="57977" y="58696"/>
                    <a:pt x="54733" y="57547"/>
                    <a:pt x="53264" y="55947"/>
                  </a:cubicBezTo>
                  <a:cubicBezTo>
                    <a:pt x="44579" y="46520"/>
                    <a:pt x="36185" y="36816"/>
                    <a:pt x="27849" y="27069"/>
                  </a:cubicBezTo>
                  <a:cubicBezTo>
                    <a:pt x="23892" y="22443"/>
                    <a:pt x="19498" y="19344"/>
                    <a:pt x="13039" y="19272"/>
                  </a:cubicBezTo>
                  <a:cubicBezTo>
                    <a:pt x="6943" y="19199"/>
                    <a:pt x="2259" y="15780"/>
                    <a:pt x="295" y="10121"/>
                  </a:cubicBezTo>
                  <a:cubicBezTo>
                    <a:pt x="-505" y="7793"/>
                    <a:pt x="411" y="3996"/>
                    <a:pt x="1968" y="1989"/>
                  </a:cubicBezTo>
                  <a:cubicBezTo>
                    <a:pt x="3190" y="418"/>
                    <a:pt x="6623" y="549"/>
                    <a:pt x="9097" y="10"/>
                  </a:cubicBezTo>
                  <a:cubicBezTo>
                    <a:pt x="9489" y="-77"/>
                    <a:pt x="9984" y="418"/>
                    <a:pt x="10449" y="476"/>
                  </a:cubicBezTo>
                  <a:cubicBezTo>
                    <a:pt x="21986" y="1713"/>
                    <a:pt x="30031" y="7415"/>
                    <a:pt x="37523" y="16639"/>
                  </a:cubicBezTo>
                  <a:cubicBezTo>
                    <a:pt x="43400" y="23869"/>
                    <a:pt x="53307" y="27870"/>
                    <a:pt x="63360" y="34605"/>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35" name="Google Shape;235;p17"/>
          <p:cNvGrpSpPr/>
          <p:nvPr/>
        </p:nvGrpSpPr>
        <p:grpSpPr>
          <a:xfrm>
            <a:off x="4763855" y="5004052"/>
            <a:ext cx="337731" cy="386172"/>
            <a:chOff x="-2059143" y="4696489"/>
            <a:chExt cx="251190" cy="287218"/>
          </a:xfrm>
        </p:grpSpPr>
        <p:sp>
          <p:nvSpPr>
            <p:cNvPr id="236" name="Google Shape;236;p17"/>
            <p:cNvSpPr/>
            <p:nvPr/>
          </p:nvSpPr>
          <p:spPr>
            <a:xfrm>
              <a:off x="-2059143" y="4696489"/>
              <a:ext cx="251190" cy="218971"/>
            </a:xfrm>
            <a:custGeom>
              <a:avLst/>
              <a:gdLst/>
              <a:ahLst/>
              <a:cxnLst/>
              <a:rect l="l" t="t" r="r" b="b"/>
              <a:pathLst>
                <a:path w="251190" h="218971" extrusionOk="0">
                  <a:moveTo>
                    <a:pt x="82472" y="63647"/>
                  </a:moveTo>
                  <a:cubicBezTo>
                    <a:pt x="82472" y="57799"/>
                    <a:pt x="82399" y="50816"/>
                    <a:pt x="82486" y="43833"/>
                  </a:cubicBezTo>
                  <a:cubicBezTo>
                    <a:pt x="82792" y="18607"/>
                    <a:pt x="100846" y="73"/>
                    <a:pt x="125111" y="0"/>
                  </a:cubicBezTo>
                  <a:cubicBezTo>
                    <a:pt x="149275" y="-58"/>
                    <a:pt x="167751" y="18519"/>
                    <a:pt x="168289" y="43542"/>
                  </a:cubicBezTo>
                  <a:cubicBezTo>
                    <a:pt x="168449" y="50554"/>
                    <a:pt x="168319" y="57581"/>
                    <a:pt x="168319" y="63734"/>
                  </a:cubicBezTo>
                  <a:cubicBezTo>
                    <a:pt x="174487" y="66018"/>
                    <a:pt x="180364" y="70397"/>
                    <a:pt x="185339" y="69524"/>
                  </a:cubicBezTo>
                  <a:cubicBezTo>
                    <a:pt x="193399" y="68099"/>
                    <a:pt x="201880" y="64520"/>
                    <a:pt x="208209" y="59414"/>
                  </a:cubicBezTo>
                  <a:cubicBezTo>
                    <a:pt x="213286" y="55311"/>
                    <a:pt x="215628" y="47688"/>
                    <a:pt x="218829" y="41432"/>
                  </a:cubicBezTo>
                  <a:cubicBezTo>
                    <a:pt x="219803" y="39527"/>
                    <a:pt x="220138" y="36908"/>
                    <a:pt x="219789" y="34770"/>
                  </a:cubicBezTo>
                  <a:cubicBezTo>
                    <a:pt x="218538" y="26827"/>
                    <a:pt x="221127" y="21560"/>
                    <a:pt x="227601" y="19844"/>
                  </a:cubicBezTo>
                  <a:cubicBezTo>
                    <a:pt x="233100" y="18389"/>
                    <a:pt x="239225" y="21691"/>
                    <a:pt x="241029" y="27088"/>
                  </a:cubicBezTo>
                  <a:cubicBezTo>
                    <a:pt x="243123" y="33373"/>
                    <a:pt x="239894" y="38494"/>
                    <a:pt x="232504" y="41505"/>
                  </a:cubicBezTo>
                  <a:cubicBezTo>
                    <a:pt x="230467" y="42334"/>
                    <a:pt x="228648" y="44124"/>
                    <a:pt x="227194" y="45855"/>
                  </a:cubicBezTo>
                  <a:cubicBezTo>
                    <a:pt x="225826" y="47484"/>
                    <a:pt x="224851" y="49550"/>
                    <a:pt x="224051" y="51558"/>
                  </a:cubicBezTo>
                  <a:cubicBezTo>
                    <a:pt x="218523" y="65407"/>
                    <a:pt x="209445" y="75067"/>
                    <a:pt x="194141" y="77816"/>
                  </a:cubicBezTo>
                  <a:cubicBezTo>
                    <a:pt x="188613" y="78806"/>
                    <a:pt x="187289" y="82312"/>
                    <a:pt x="189442" y="88015"/>
                  </a:cubicBezTo>
                  <a:cubicBezTo>
                    <a:pt x="197982" y="88015"/>
                    <a:pt x="206667" y="88248"/>
                    <a:pt x="215337" y="87927"/>
                  </a:cubicBezTo>
                  <a:cubicBezTo>
                    <a:pt x="220472" y="87738"/>
                    <a:pt x="228488" y="78529"/>
                    <a:pt x="228823" y="73205"/>
                  </a:cubicBezTo>
                  <a:cubicBezTo>
                    <a:pt x="229259" y="66251"/>
                    <a:pt x="234060" y="61465"/>
                    <a:pt x="240359" y="61712"/>
                  </a:cubicBezTo>
                  <a:cubicBezTo>
                    <a:pt x="245989" y="61945"/>
                    <a:pt x="250965" y="66935"/>
                    <a:pt x="251183" y="72550"/>
                  </a:cubicBezTo>
                  <a:cubicBezTo>
                    <a:pt x="251416" y="78631"/>
                    <a:pt x="246135" y="82996"/>
                    <a:pt x="239661" y="84421"/>
                  </a:cubicBezTo>
                  <a:cubicBezTo>
                    <a:pt x="235457" y="85352"/>
                    <a:pt x="231121" y="88189"/>
                    <a:pt x="228095" y="91361"/>
                  </a:cubicBezTo>
                  <a:cubicBezTo>
                    <a:pt x="223498" y="96161"/>
                    <a:pt x="218639" y="98183"/>
                    <a:pt x="212049" y="97747"/>
                  </a:cubicBezTo>
                  <a:cubicBezTo>
                    <a:pt x="204601" y="97267"/>
                    <a:pt x="197109" y="97631"/>
                    <a:pt x="189064" y="97631"/>
                  </a:cubicBezTo>
                  <a:cubicBezTo>
                    <a:pt x="189064" y="103174"/>
                    <a:pt x="189064" y="108149"/>
                    <a:pt x="189064" y="114244"/>
                  </a:cubicBezTo>
                  <a:cubicBezTo>
                    <a:pt x="202055" y="114244"/>
                    <a:pt x="215250" y="114361"/>
                    <a:pt x="228445" y="114084"/>
                  </a:cubicBezTo>
                  <a:cubicBezTo>
                    <a:pt x="229929" y="114055"/>
                    <a:pt x="231311" y="111771"/>
                    <a:pt x="232809" y="110607"/>
                  </a:cubicBezTo>
                  <a:cubicBezTo>
                    <a:pt x="237566" y="106941"/>
                    <a:pt x="244171" y="107349"/>
                    <a:pt x="247997" y="111524"/>
                  </a:cubicBezTo>
                  <a:cubicBezTo>
                    <a:pt x="251925" y="115801"/>
                    <a:pt x="251983" y="122420"/>
                    <a:pt x="248128" y="126726"/>
                  </a:cubicBezTo>
                  <a:cubicBezTo>
                    <a:pt x="244316" y="130989"/>
                    <a:pt x="237988" y="131164"/>
                    <a:pt x="232911" y="128065"/>
                  </a:cubicBezTo>
                  <a:cubicBezTo>
                    <a:pt x="229696" y="126101"/>
                    <a:pt x="225782" y="124399"/>
                    <a:pt x="222102" y="124239"/>
                  </a:cubicBezTo>
                  <a:cubicBezTo>
                    <a:pt x="211249" y="123744"/>
                    <a:pt x="200367" y="124064"/>
                    <a:pt x="188991" y="124064"/>
                  </a:cubicBezTo>
                  <a:cubicBezTo>
                    <a:pt x="188991" y="129796"/>
                    <a:pt x="188991" y="134975"/>
                    <a:pt x="188991" y="141114"/>
                  </a:cubicBezTo>
                  <a:cubicBezTo>
                    <a:pt x="196890" y="141114"/>
                    <a:pt x="204615" y="141507"/>
                    <a:pt x="212282" y="140998"/>
                  </a:cubicBezTo>
                  <a:cubicBezTo>
                    <a:pt x="218887" y="140561"/>
                    <a:pt x="223906" y="142409"/>
                    <a:pt x="228197" y="147530"/>
                  </a:cubicBezTo>
                  <a:cubicBezTo>
                    <a:pt x="231718" y="151734"/>
                    <a:pt x="235413" y="155444"/>
                    <a:pt x="242163" y="155007"/>
                  </a:cubicBezTo>
                  <a:cubicBezTo>
                    <a:pt x="247400" y="154673"/>
                    <a:pt x="251852" y="161132"/>
                    <a:pt x="251052" y="166326"/>
                  </a:cubicBezTo>
                  <a:cubicBezTo>
                    <a:pt x="250165" y="172145"/>
                    <a:pt x="246979" y="176262"/>
                    <a:pt x="240650" y="176567"/>
                  </a:cubicBezTo>
                  <a:cubicBezTo>
                    <a:pt x="234497" y="176873"/>
                    <a:pt x="230540" y="173832"/>
                    <a:pt x="229187" y="167722"/>
                  </a:cubicBezTo>
                  <a:cubicBezTo>
                    <a:pt x="226422" y="155153"/>
                    <a:pt x="220400" y="150265"/>
                    <a:pt x="207569" y="150265"/>
                  </a:cubicBezTo>
                  <a:cubicBezTo>
                    <a:pt x="201546" y="150265"/>
                    <a:pt x="195523" y="150265"/>
                    <a:pt x="189515" y="150265"/>
                  </a:cubicBezTo>
                  <a:cubicBezTo>
                    <a:pt x="187085" y="157044"/>
                    <a:pt x="188351" y="161278"/>
                    <a:pt x="195581" y="161932"/>
                  </a:cubicBezTo>
                  <a:cubicBezTo>
                    <a:pt x="211744" y="163416"/>
                    <a:pt x="218479" y="175214"/>
                    <a:pt x="224560" y="187929"/>
                  </a:cubicBezTo>
                  <a:cubicBezTo>
                    <a:pt x="226714" y="192453"/>
                    <a:pt x="228881" y="196425"/>
                    <a:pt x="234846" y="197996"/>
                  </a:cubicBezTo>
                  <a:cubicBezTo>
                    <a:pt x="240549" y="199495"/>
                    <a:pt x="242818" y="205212"/>
                    <a:pt x="240999" y="211016"/>
                  </a:cubicBezTo>
                  <a:cubicBezTo>
                    <a:pt x="239225" y="216661"/>
                    <a:pt x="234875" y="219789"/>
                    <a:pt x="228677" y="218785"/>
                  </a:cubicBezTo>
                  <a:cubicBezTo>
                    <a:pt x="222989" y="217868"/>
                    <a:pt x="218261" y="213911"/>
                    <a:pt x="219629" y="208514"/>
                  </a:cubicBezTo>
                  <a:cubicBezTo>
                    <a:pt x="222029" y="199015"/>
                    <a:pt x="215294" y="193341"/>
                    <a:pt x="212835" y="185892"/>
                  </a:cubicBezTo>
                  <a:cubicBezTo>
                    <a:pt x="208587" y="172989"/>
                    <a:pt x="196774" y="172799"/>
                    <a:pt x="186954" y="169133"/>
                  </a:cubicBezTo>
                  <a:cubicBezTo>
                    <a:pt x="186329" y="168901"/>
                    <a:pt x="185383" y="168886"/>
                    <a:pt x="184845" y="169191"/>
                  </a:cubicBezTo>
                  <a:cubicBezTo>
                    <a:pt x="171708" y="176698"/>
                    <a:pt x="158732" y="172959"/>
                    <a:pt x="145086" y="168551"/>
                  </a:cubicBezTo>
                  <a:cubicBezTo>
                    <a:pt x="145086" y="158135"/>
                    <a:pt x="145507" y="147472"/>
                    <a:pt x="144897" y="136881"/>
                  </a:cubicBezTo>
                  <a:cubicBezTo>
                    <a:pt x="144605" y="131760"/>
                    <a:pt x="142263" y="126785"/>
                    <a:pt x="141100" y="121693"/>
                  </a:cubicBezTo>
                  <a:cubicBezTo>
                    <a:pt x="140619" y="119584"/>
                    <a:pt x="140358" y="117241"/>
                    <a:pt x="140765" y="115146"/>
                  </a:cubicBezTo>
                  <a:cubicBezTo>
                    <a:pt x="142205" y="107829"/>
                    <a:pt x="140736" y="101602"/>
                    <a:pt x="134538" y="97078"/>
                  </a:cubicBezTo>
                  <a:cubicBezTo>
                    <a:pt x="128923" y="92976"/>
                    <a:pt x="120936" y="93019"/>
                    <a:pt x="115568" y="97354"/>
                  </a:cubicBezTo>
                  <a:cubicBezTo>
                    <a:pt x="109778" y="102024"/>
                    <a:pt x="107436" y="108003"/>
                    <a:pt x="109880" y="115437"/>
                  </a:cubicBezTo>
                  <a:cubicBezTo>
                    <a:pt x="110360" y="116921"/>
                    <a:pt x="111058" y="119220"/>
                    <a:pt x="110360" y="120063"/>
                  </a:cubicBezTo>
                  <a:cubicBezTo>
                    <a:pt x="104061" y="127614"/>
                    <a:pt x="105763" y="136575"/>
                    <a:pt x="105588" y="145173"/>
                  </a:cubicBezTo>
                  <a:cubicBezTo>
                    <a:pt x="105443" y="152694"/>
                    <a:pt x="105399" y="160216"/>
                    <a:pt x="105617" y="167722"/>
                  </a:cubicBezTo>
                  <a:cubicBezTo>
                    <a:pt x="105734" y="171883"/>
                    <a:pt x="104075" y="173541"/>
                    <a:pt x="100060" y="173105"/>
                  </a:cubicBezTo>
                  <a:cubicBezTo>
                    <a:pt x="88698" y="171839"/>
                    <a:pt x="76856" y="176058"/>
                    <a:pt x="65902" y="169482"/>
                  </a:cubicBezTo>
                  <a:cubicBezTo>
                    <a:pt x="62730" y="167577"/>
                    <a:pt x="44677" y="175360"/>
                    <a:pt x="42698" y="178779"/>
                  </a:cubicBezTo>
                  <a:cubicBezTo>
                    <a:pt x="39294" y="184641"/>
                    <a:pt x="35759" y="190461"/>
                    <a:pt x="32791" y="196541"/>
                  </a:cubicBezTo>
                  <a:cubicBezTo>
                    <a:pt x="31671" y="198855"/>
                    <a:pt x="31365" y="201939"/>
                    <a:pt x="31714" y="204528"/>
                  </a:cubicBezTo>
                  <a:cubicBezTo>
                    <a:pt x="32675" y="211628"/>
                    <a:pt x="29648" y="217301"/>
                    <a:pt x="23568" y="218698"/>
                  </a:cubicBezTo>
                  <a:cubicBezTo>
                    <a:pt x="17981" y="219978"/>
                    <a:pt x="11915" y="216632"/>
                    <a:pt x="10169" y="211322"/>
                  </a:cubicBezTo>
                  <a:cubicBezTo>
                    <a:pt x="8234" y="205401"/>
                    <a:pt x="11682" y="199611"/>
                    <a:pt x="18010" y="196861"/>
                  </a:cubicBezTo>
                  <a:cubicBezTo>
                    <a:pt x="20600" y="195741"/>
                    <a:pt x="22724" y="193385"/>
                    <a:pt x="24775" y="191319"/>
                  </a:cubicBezTo>
                  <a:cubicBezTo>
                    <a:pt x="25924" y="190155"/>
                    <a:pt x="26652" y="188467"/>
                    <a:pt x="27248" y="186911"/>
                  </a:cubicBezTo>
                  <a:cubicBezTo>
                    <a:pt x="32660" y="172843"/>
                    <a:pt x="42029" y="163678"/>
                    <a:pt x="57478" y="161423"/>
                  </a:cubicBezTo>
                  <a:cubicBezTo>
                    <a:pt x="64069" y="160463"/>
                    <a:pt x="62105" y="155429"/>
                    <a:pt x="61639" y="150308"/>
                  </a:cubicBezTo>
                  <a:cubicBezTo>
                    <a:pt x="52910" y="150308"/>
                    <a:pt x="44240" y="150061"/>
                    <a:pt x="35613" y="150410"/>
                  </a:cubicBezTo>
                  <a:cubicBezTo>
                    <a:pt x="31103" y="150599"/>
                    <a:pt x="22782" y="160303"/>
                    <a:pt x="22404" y="164914"/>
                  </a:cubicBezTo>
                  <a:cubicBezTo>
                    <a:pt x="21793" y="172479"/>
                    <a:pt x="17821" y="176669"/>
                    <a:pt x="11246" y="176640"/>
                  </a:cubicBezTo>
                  <a:cubicBezTo>
                    <a:pt x="5194" y="176611"/>
                    <a:pt x="15" y="171519"/>
                    <a:pt x="0" y="165584"/>
                  </a:cubicBezTo>
                  <a:cubicBezTo>
                    <a:pt x="0" y="159415"/>
                    <a:pt x="4932" y="155880"/>
                    <a:pt x="11915" y="154251"/>
                  </a:cubicBezTo>
                  <a:cubicBezTo>
                    <a:pt x="16352" y="153218"/>
                    <a:pt x="20687" y="149828"/>
                    <a:pt x="24004" y="146453"/>
                  </a:cubicBezTo>
                  <a:cubicBezTo>
                    <a:pt x="27932" y="142467"/>
                    <a:pt x="31976" y="140780"/>
                    <a:pt x="37475" y="141013"/>
                  </a:cubicBezTo>
                  <a:cubicBezTo>
                    <a:pt x="45404" y="141347"/>
                    <a:pt x="53347" y="141100"/>
                    <a:pt x="61712" y="141100"/>
                  </a:cubicBezTo>
                  <a:cubicBezTo>
                    <a:pt x="61712" y="135193"/>
                    <a:pt x="61712" y="130203"/>
                    <a:pt x="61712" y="124108"/>
                  </a:cubicBezTo>
                  <a:cubicBezTo>
                    <a:pt x="49041" y="124108"/>
                    <a:pt x="36297" y="124020"/>
                    <a:pt x="23553" y="124224"/>
                  </a:cubicBezTo>
                  <a:cubicBezTo>
                    <a:pt x="22185" y="124239"/>
                    <a:pt x="20745" y="125766"/>
                    <a:pt x="19509" y="126799"/>
                  </a:cubicBezTo>
                  <a:cubicBezTo>
                    <a:pt x="13951" y="131440"/>
                    <a:pt x="7580" y="131513"/>
                    <a:pt x="3273" y="126915"/>
                  </a:cubicBezTo>
                  <a:cubicBezTo>
                    <a:pt x="-873" y="122493"/>
                    <a:pt x="-756" y="115452"/>
                    <a:pt x="3535" y="111189"/>
                  </a:cubicBezTo>
                  <a:cubicBezTo>
                    <a:pt x="7900" y="106854"/>
                    <a:pt x="14126" y="107203"/>
                    <a:pt x="19814" y="111902"/>
                  </a:cubicBezTo>
                  <a:cubicBezTo>
                    <a:pt x="21196" y="113052"/>
                    <a:pt x="23029" y="114346"/>
                    <a:pt x="24673" y="114375"/>
                  </a:cubicBezTo>
                  <a:cubicBezTo>
                    <a:pt x="36762" y="114579"/>
                    <a:pt x="48866" y="114492"/>
                    <a:pt x="61552" y="114492"/>
                  </a:cubicBezTo>
                  <a:cubicBezTo>
                    <a:pt x="61552" y="108964"/>
                    <a:pt x="61552" y="104017"/>
                    <a:pt x="61552" y="97631"/>
                  </a:cubicBezTo>
                  <a:cubicBezTo>
                    <a:pt x="55631" y="97631"/>
                    <a:pt x="49405" y="97078"/>
                    <a:pt x="43309" y="97762"/>
                  </a:cubicBezTo>
                  <a:cubicBezTo>
                    <a:pt x="33824" y="98809"/>
                    <a:pt x="26535" y="96016"/>
                    <a:pt x="20323" y="88655"/>
                  </a:cubicBezTo>
                  <a:cubicBezTo>
                    <a:pt x="18243" y="86181"/>
                    <a:pt x="14068" y="84931"/>
                    <a:pt x="10635" y="84276"/>
                  </a:cubicBezTo>
                  <a:cubicBezTo>
                    <a:pt x="4641" y="83127"/>
                    <a:pt x="-305" y="78064"/>
                    <a:pt x="73" y="72303"/>
                  </a:cubicBezTo>
                  <a:cubicBezTo>
                    <a:pt x="451" y="66600"/>
                    <a:pt x="5441" y="61799"/>
                    <a:pt x="11115" y="61698"/>
                  </a:cubicBezTo>
                  <a:cubicBezTo>
                    <a:pt x="16890" y="61596"/>
                    <a:pt x="21604" y="65902"/>
                    <a:pt x="22346" y="71969"/>
                  </a:cubicBezTo>
                  <a:cubicBezTo>
                    <a:pt x="23495" y="81366"/>
                    <a:pt x="31002" y="88000"/>
                    <a:pt x="40501" y="88015"/>
                  </a:cubicBezTo>
                  <a:cubicBezTo>
                    <a:pt x="47470" y="88029"/>
                    <a:pt x="54453" y="88015"/>
                    <a:pt x="61232" y="88015"/>
                  </a:cubicBezTo>
                  <a:cubicBezTo>
                    <a:pt x="63283" y="82225"/>
                    <a:pt x="62148" y="78646"/>
                    <a:pt x="56562" y="77598"/>
                  </a:cubicBezTo>
                  <a:cubicBezTo>
                    <a:pt x="41898" y="74849"/>
                    <a:pt x="33096" y="65655"/>
                    <a:pt x="27554" y="52314"/>
                  </a:cubicBezTo>
                  <a:cubicBezTo>
                    <a:pt x="25284" y="46859"/>
                    <a:pt x="22651" y="41913"/>
                    <a:pt x="15610" y="39905"/>
                  </a:cubicBezTo>
                  <a:cubicBezTo>
                    <a:pt x="9936" y="38290"/>
                    <a:pt x="8292" y="32253"/>
                    <a:pt x="10518" y="26550"/>
                  </a:cubicBezTo>
                  <a:cubicBezTo>
                    <a:pt x="12584" y="21226"/>
                    <a:pt x="17050" y="18578"/>
                    <a:pt x="22738" y="19669"/>
                  </a:cubicBezTo>
                  <a:cubicBezTo>
                    <a:pt x="28645" y="20789"/>
                    <a:pt x="32063" y="24630"/>
                    <a:pt x="31918" y="30943"/>
                  </a:cubicBezTo>
                  <a:cubicBezTo>
                    <a:pt x="31496" y="49376"/>
                    <a:pt x="43804" y="65131"/>
                    <a:pt x="62163" y="69510"/>
                  </a:cubicBezTo>
                  <a:cubicBezTo>
                    <a:pt x="63269" y="69772"/>
                    <a:pt x="64578" y="69975"/>
                    <a:pt x="65596" y="69641"/>
                  </a:cubicBezTo>
                  <a:cubicBezTo>
                    <a:pt x="70746" y="67997"/>
                    <a:pt x="75794" y="66091"/>
                    <a:pt x="82472" y="63647"/>
                  </a:cubicBezTo>
                  <a:close/>
                  <a:moveTo>
                    <a:pt x="103188" y="65306"/>
                  </a:moveTo>
                  <a:cubicBezTo>
                    <a:pt x="118507" y="65306"/>
                    <a:pt x="132909" y="65306"/>
                    <a:pt x="147792" y="65306"/>
                  </a:cubicBezTo>
                  <a:cubicBezTo>
                    <a:pt x="147792" y="56650"/>
                    <a:pt x="148490" y="48401"/>
                    <a:pt x="147632" y="40327"/>
                  </a:cubicBezTo>
                  <a:cubicBezTo>
                    <a:pt x="146424" y="28936"/>
                    <a:pt x="136982" y="20935"/>
                    <a:pt x="125970" y="20687"/>
                  </a:cubicBezTo>
                  <a:cubicBezTo>
                    <a:pt x="114913" y="20440"/>
                    <a:pt x="104526" y="27845"/>
                    <a:pt x="103392" y="38174"/>
                  </a:cubicBezTo>
                  <a:cubicBezTo>
                    <a:pt x="102417" y="46961"/>
                    <a:pt x="103188" y="55937"/>
                    <a:pt x="103188" y="6530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7" name="Google Shape;237;p17"/>
            <p:cNvSpPr/>
            <p:nvPr/>
          </p:nvSpPr>
          <p:spPr>
            <a:xfrm>
              <a:off x="-1983189" y="4819331"/>
              <a:ext cx="123081" cy="146978"/>
            </a:xfrm>
            <a:custGeom>
              <a:avLst/>
              <a:gdLst/>
              <a:ahLst/>
              <a:cxnLst/>
              <a:rect l="l" t="t" r="r" b="b"/>
              <a:pathLst>
                <a:path w="123081" h="146978" extrusionOk="0">
                  <a:moveTo>
                    <a:pt x="38509" y="146963"/>
                  </a:moveTo>
                  <a:cubicBezTo>
                    <a:pt x="30988" y="133331"/>
                    <a:pt x="24150" y="121155"/>
                    <a:pt x="17531" y="108833"/>
                  </a:cubicBezTo>
                  <a:cubicBezTo>
                    <a:pt x="12148" y="98824"/>
                    <a:pt x="6853" y="88757"/>
                    <a:pt x="1936" y="78501"/>
                  </a:cubicBezTo>
                  <a:cubicBezTo>
                    <a:pt x="-727" y="72929"/>
                    <a:pt x="-1410" y="66600"/>
                    <a:pt x="4932" y="63123"/>
                  </a:cubicBezTo>
                  <a:cubicBezTo>
                    <a:pt x="10970" y="59806"/>
                    <a:pt x="16120" y="63094"/>
                    <a:pt x="20077" y="68055"/>
                  </a:cubicBezTo>
                  <a:cubicBezTo>
                    <a:pt x="25750" y="75184"/>
                    <a:pt x="31380" y="82341"/>
                    <a:pt x="38131" y="90881"/>
                  </a:cubicBezTo>
                  <a:cubicBezTo>
                    <a:pt x="38392" y="87011"/>
                    <a:pt x="38654" y="84974"/>
                    <a:pt x="38669" y="82938"/>
                  </a:cubicBezTo>
                  <a:cubicBezTo>
                    <a:pt x="38698" y="59908"/>
                    <a:pt x="38669" y="36879"/>
                    <a:pt x="38698" y="13850"/>
                  </a:cubicBezTo>
                  <a:cubicBezTo>
                    <a:pt x="38712" y="5310"/>
                    <a:pt x="42742" y="58"/>
                    <a:pt x="49158" y="0"/>
                  </a:cubicBezTo>
                  <a:cubicBezTo>
                    <a:pt x="55515" y="-58"/>
                    <a:pt x="59763" y="5267"/>
                    <a:pt x="59836" y="13734"/>
                  </a:cubicBezTo>
                  <a:cubicBezTo>
                    <a:pt x="59938" y="26827"/>
                    <a:pt x="59865" y="39920"/>
                    <a:pt x="59865" y="53013"/>
                  </a:cubicBezTo>
                  <a:cubicBezTo>
                    <a:pt x="59865" y="55340"/>
                    <a:pt x="59865" y="57682"/>
                    <a:pt x="59865" y="60490"/>
                  </a:cubicBezTo>
                  <a:cubicBezTo>
                    <a:pt x="73409" y="53100"/>
                    <a:pt x="79665" y="56242"/>
                    <a:pt x="81032" y="68681"/>
                  </a:cubicBezTo>
                  <a:cubicBezTo>
                    <a:pt x="85833" y="67997"/>
                    <a:pt x="91288" y="65582"/>
                    <a:pt x="95216" y="67124"/>
                  </a:cubicBezTo>
                  <a:cubicBezTo>
                    <a:pt x="98941" y="68579"/>
                    <a:pt x="101035" y="74180"/>
                    <a:pt x="104003" y="78151"/>
                  </a:cubicBezTo>
                  <a:cubicBezTo>
                    <a:pt x="105938" y="77482"/>
                    <a:pt x="109386" y="75387"/>
                    <a:pt x="112892" y="75256"/>
                  </a:cubicBezTo>
                  <a:cubicBezTo>
                    <a:pt x="118929" y="75023"/>
                    <a:pt x="122581" y="79359"/>
                    <a:pt x="122799" y="84843"/>
                  </a:cubicBezTo>
                  <a:cubicBezTo>
                    <a:pt x="123584" y="104265"/>
                    <a:pt x="123177" y="123657"/>
                    <a:pt x="115700" y="142045"/>
                  </a:cubicBezTo>
                  <a:cubicBezTo>
                    <a:pt x="114841" y="144140"/>
                    <a:pt x="111874" y="146730"/>
                    <a:pt x="109851" y="146759"/>
                  </a:cubicBezTo>
                  <a:cubicBezTo>
                    <a:pt x="85615" y="147064"/>
                    <a:pt x="61393" y="146963"/>
                    <a:pt x="38509" y="146963"/>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8" name="Google Shape;238;p17"/>
            <p:cNvSpPr/>
            <p:nvPr/>
          </p:nvSpPr>
          <p:spPr>
            <a:xfrm>
              <a:off x="-1945684" y="4975544"/>
              <a:ext cx="73180" cy="8163"/>
            </a:xfrm>
            <a:custGeom>
              <a:avLst/>
              <a:gdLst/>
              <a:ahLst/>
              <a:cxnLst/>
              <a:rect l="l" t="t" r="r" b="b"/>
              <a:pathLst>
                <a:path w="73180" h="8163" extrusionOk="0">
                  <a:moveTo>
                    <a:pt x="0" y="8164"/>
                  </a:moveTo>
                  <a:cubicBezTo>
                    <a:pt x="0" y="5429"/>
                    <a:pt x="0" y="3348"/>
                    <a:pt x="0" y="802"/>
                  </a:cubicBezTo>
                  <a:cubicBezTo>
                    <a:pt x="2066" y="555"/>
                    <a:pt x="3899" y="148"/>
                    <a:pt x="5746" y="133"/>
                  </a:cubicBezTo>
                  <a:cubicBezTo>
                    <a:pt x="26055" y="90"/>
                    <a:pt x="46364" y="279"/>
                    <a:pt x="66673" y="2"/>
                  </a:cubicBezTo>
                  <a:cubicBezTo>
                    <a:pt x="73001" y="-85"/>
                    <a:pt x="74165" y="2432"/>
                    <a:pt x="72492" y="8164"/>
                  </a:cubicBezTo>
                  <a:cubicBezTo>
                    <a:pt x="48459" y="8164"/>
                    <a:pt x="24629" y="8164"/>
                    <a:pt x="0" y="816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239" name="Google Shape;239;p17"/>
          <p:cNvGrpSpPr/>
          <p:nvPr/>
        </p:nvGrpSpPr>
        <p:grpSpPr>
          <a:xfrm>
            <a:off x="8604962" y="5015827"/>
            <a:ext cx="352536" cy="362623"/>
            <a:chOff x="-261540" y="4823651"/>
            <a:chExt cx="262201" cy="269703"/>
          </a:xfrm>
        </p:grpSpPr>
        <p:sp>
          <p:nvSpPr>
            <p:cNvPr id="240" name="Google Shape;240;p17"/>
            <p:cNvSpPr/>
            <p:nvPr/>
          </p:nvSpPr>
          <p:spPr>
            <a:xfrm>
              <a:off x="-209997" y="5064429"/>
              <a:ext cx="159720" cy="28925"/>
            </a:xfrm>
            <a:custGeom>
              <a:avLst/>
              <a:gdLst/>
              <a:ahLst/>
              <a:cxnLst/>
              <a:rect l="l" t="t" r="r" b="b"/>
              <a:pathLst>
                <a:path w="159720" h="28925" extrusionOk="0">
                  <a:moveTo>
                    <a:pt x="159720" y="28925"/>
                  </a:moveTo>
                  <a:cubicBezTo>
                    <a:pt x="106112" y="28925"/>
                    <a:pt x="53448" y="28925"/>
                    <a:pt x="189" y="28925"/>
                  </a:cubicBezTo>
                  <a:cubicBezTo>
                    <a:pt x="189" y="23004"/>
                    <a:pt x="-306" y="17433"/>
                    <a:pt x="306" y="11992"/>
                  </a:cubicBezTo>
                  <a:cubicBezTo>
                    <a:pt x="1149" y="4427"/>
                    <a:pt x="7390" y="77"/>
                    <a:pt x="16861" y="48"/>
                  </a:cubicBezTo>
                  <a:cubicBezTo>
                    <a:pt x="42058" y="-39"/>
                    <a:pt x="67254" y="19"/>
                    <a:pt x="92451" y="19"/>
                  </a:cubicBezTo>
                  <a:cubicBezTo>
                    <a:pt x="108207" y="19"/>
                    <a:pt x="123948" y="4"/>
                    <a:pt x="139703" y="19"/>
                  </a:cubicBezTo>
                  <a:cubicBezTo>
                    <a:pt x="154760" y="34"/>
                    <a:pt x="159691" y="4980"/>
                    <a:pt x="159706" y="20037"/>
                  </a:cubicBezTo>
                  <a:cubicBezTo>
                    <a:pt x="159720" y="22874"/>
                    <a:pt x="159720" y="25696"/>
                    <a:pt x="159720" y="28925"/>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1" name="Google Shape;241;p17"/>
            <p:cNvSpPr/>
            <p:nvPr/>
          </p:nvSpPr>
          <p:spPr>
            <a:xfrm>
              <a:off x="-258893" y="4860836"/>
              <a:ext cx="71502" cy="61958"/>
            </a:xfrm>
            <a:custGeom>
              <a:avLst/>
              <a:gdLst/>
              <a:ahLst/>
              <a:cxnLst/>
              <a:rect l="l" t="t" r="r" b="b"/>
              <a:pathLst>
                <a:path w="71502" h="61958" extrusionOk="0">
                  <a:moveTo>
                    <a:pt x="71502" y="61959"/>
                  </a:moveTo>
                  <a:cubicBezTo>
                    <a:pt x="47179" y="61959"/>
                    <a:pt x="24237" y="61959"/>
                    <a:pt x="0" y="61959"/>
                  </a:cubicBezTo>
                  <a:cubicBezTo>
                    <a:pt x="11885" y="41316"/>
                    <a:pt x="23407" y="21312"/>
                    <a:pt x="35671" y="0"/>
                  </a:cubicBezTo>
                  <a:cubicBezTo>
                    <a:pt x="47746" y="20876"/>
                    <a:pt x="59282" y="40821"/>
                    <a:pt x="71502" y="6195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17"/>
            <p:cNvSpPr/>
            <p:nvPr/>
          </p:nvSpPr>
          <p:spPr>
            <a:xfrm>
              <a:off x="-73131" y="4908801"/>
              <a:ext cx="71371" cy="61682"/>
            </a:xfrm>
            <a:custGeom>
              <a:avLst/>
              <a:gdLst/>
              <a:ahLst/>
              <a:cxnLst/>
              <a:rect l="l" t="t" r="r" b="b"/>
              <a:pathLst>
                <a:path w="71371" h="61682" extrusionOk="0">
                  <a:moveTo>
                    <a:pt x="0" y="61683"/>
                  </a:moveTo>
                  <a:cubicBezTo>
                    <a:pt x="11958" y="41010"/>
                    <a:pt x="23437" y="21152"/>
                    <a:pt x="35671" y="0"/>
                  </a:cubicBezTo>
                  <a:cubicBezTo>
                    <a:pt x="47804" y="20963"/>
                    <a:pt x="59355" y="40908"/>
                    <a:pt x="71372" y="61683"/>
                  </a:cubicBezTo>
                  <a:cubicBezTo>
                    <a:pt x="47382" y="61683"/>
                    <a:pt x="24179" y="61683"/>
                    <a:pt x="0" y="61683"/>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3" name="Google Shape;243;p17"/>
            <p:cNvSpPr/>
            <p:nvPr/>
          </p:nvSpPr>
          <p:spPr>
            <a:xfrm>
              <a:off x="-261540" y="4932804"/>
              <a:ext cx="76387" cy="34249"/>
            </a:xfrm>
            <a:custGeom>
              <a:avLst/>
              <a:gdLst/>
              <a:ahLst/>
              <a:cxnLst/>
              <a:rect l="l" t="t" r="r" b="b"/>
              <a:pathLst>
                <a:path w="76387" h="34249" extrusionOk="0">
                  <a:moveTo>
                    <a:pt x="0" y="0"/>
                  </a:moveTo>
                  <a:cubicBezTo>
                    <a:pt x="25808" y="0"/>
                    <a:pt x="51078" y="0"/>
                    <a:pt x="76303" y="0"/>
                  </a:cubicBezTo>
                  <a:cubicBezTo>
                    <a:pt x="77744" y="14475"/>
                    <a:pt x="60417" y="33475"/>
                    <a:pt x="41068" y="34217"/>
                  </a:cubicBezTo>
                  <a:cubicBezTo>
                    <a:pt x="19800" y="35031"/>
                    <a:pt x="2109" y="20760"/>
                    <a:pt x="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4" name="Google Shape;244;p17"/>
            <p:cNvSpPr/>
            <p:nvPr/>
          </p:nvSpPr>
          <p:spPr>
            <a:xfrm>
              <a:off x="-75706" y="4980449"/>
              <a:ext cx="76367" cy="34508"/>
            </a:xfrm>
            <a:custGeom>
              <a:avLst/>
              <a:gdLst/>
              <a:ahLst/>
              <a:cxnLst/>
              <a:rect l="l" t="t" r="r" b="b"/>
              <a:pathLst>
                <a:path w="76367" h="34508" extrusionOk="0">
                  <a:moveTo>
                    <a:pt x="0" y="0"/>
                  </a:moveTo>
                  <a:cubicBezTo>
                    <a:pt x="25764" y="0"/>
                    <a:pt x="51063" y="0"/>
                    <a:pt x="76347" y="0"/>
                  </a:cubicBezTo>
                  <a:cubicBezTo>
                    <a:pt x="77074" y="16541"/>
                    <a:pt x="58788" y="33984"/>
                    <a:pt x="40560" y="34493"/>
                  </a:cubicBezTo>
                  <a:cubicBezTo>
                    <a:pt x="19232" y="35060"/>
                    <a:pt x="888" y="19960"/>
                    <a:pt x="0" y="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5" name="Google Shape;245;p17"/>
            <p:cNvSpPr/>
            <p:nvPr/>
          </p:nvSpPr>
          <p:spPr>
            <a:xfrm>
              <a:off x="-136866" y="4917965"/>
              <a:ext cx="13078" cy="107566"/>
            </a:xfrm>
            <a:custGeom>
              <a:avLst/>
              <a:gdLst/>
              <a:ahLst/>
              <a:cxnLst/>
              <a:rect l="l" t="t" r="r" b="b"/>
              <a:pathLst>
                <a:path w="13078" h="107566" extrusionOk="0">
                  <a:moveTo>
                    <a:pt x="13078" y="107567"/>
                  </a:moveTo>
                  <a:cubicBezTo>
                    <a:pt x="8481" y="107567"/>
                    <a:pt x="4466" y="107567"/>
                    <a:pt x="0" y="107567"/>
                  </a:cubicBezTo>
                  <a:cubicBezTo>
                    <a:pt x="0" y="71619"/>
                    <a:pt x="0" y="36093"/>
                    <a:pt x="0" y="0"/>
                  </a:cubicBezTo>
                  <a:cubicBezTo>
                    <a:pt x="4044" y="0"/>
                    <a:pt x="8249" y="0"/>
                    <a:pt x="13078" y="0"/>
                  </a:cubicBezTo>
                  <a:cubicBezTo>
                    <a:pt x="13078" y="35439"/>
                    <a:pt x="13078" y="71110"/>
                    <a:pt x="13078" y="10756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6" name="Google Shape;246;p17"/>
            <p:cNvSpPr/>
            <p:nvPr/>
          </p:nvSpPr>
          <p:spPr>
            <a:xfrm>
              <a:off x="-169410" y="5035097"/>
              <a:ext cx="79494" cy="20248"/>
            </a:xfrm>
            <a:custGeom>
              <a:avLst/>
              <a:gdLst/>
              <a:ahLst/>
              <a:cxnLst/>
              <a:rect l="l" t="t" r="r" b="b"/>
              <a:pathLst>
                <a:path w="79494" h="20248" extrusionOk="0">
                  <a:moveTo>
                    <a:pt x="16" y="20244"/>
                  </a:moveTo>
                  <a:cubicBezTo>
                    <a:pt x="16" y="16331"/>
                    <a:pt x="-28" y="13450"/>
                    <a:pt x="30" y="10570"/>
                  </a:cubicBezTo>
                  <a:cubicBezTo>
                    <a:pt x="161" y="3761"/>
                    <a:pt x="3856" y="197"/>
                    <a:pt x="10461" y="139"/>
                  </a:cubicBezTo>
                  <a:cubicBezTo>
                    <a:pt x="29606" y="-7"/>
                    <a:pt x="48766" y="-94"/>
                    <a:pt x="67910" y="168"/>
                  </a:cubicBezTo>
                  <a:cubicBezTo>
                    <a:pt x="76319" y="285"/>
                    <a:pt x="82400" y="11617"/>
                    <a:pt x="78050" y="18542"/>
                  </a:cubicBezTo>
                  <a:cubicBezTo>
                    <a:pt x="77454" y="19488"/>
                    <a:pt x="75664" y="20157"/>
                    <a:pt x="74413" y="20171"/>
                  </a:cubicBezTo>
                  <a:cubicBezTo>
                    <a:pt x="49987" y="20273"/>
                    <a:pt x="25547" y="20244"/>
                    <a:pt x="16" y="2024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7" name="Google Shape;247;p17"/>
            <p:cNvSpPr/>
            <p:nvPr/>
          </p:nvSpPr>
          <p:spPr>
            <a:xfrm>
              <a:off x="-81409" y="4870336"/>
              <a:ext cx="81705" cy="33427"/>
            </a:xfrm>
            <a:custGeom>
              <a:avLst/>
              <a:gdLst/>
              <a:ahLst/>
              <a:cxnLst/>
              <a:rect l="l" t="t" r="r" b="b"/>
              <a:pathLst>
                <a:path w="81705" h="33427" extrusionOk="0">
                  <a:moveTo>
                    <a:pt x="3069" y="0"/>
                  </a:moveTo>
                  <a:cubicBezTo>
                    <a:pt x="27524" y="6619"/>
                    <a:pt x="50815" y="12977"/>
                    <a:pt x="74121" y="19218"/>
                  </a:cubicBezTo>
                  <a:cubicBezTo>
                    <a:pt x="78762" y="20454"/>
                    <a:pt x="82733" y="22418"/>
                    <a:pt x="81468" y="27947"/>
                  </a:cubicBezTo>
                  <a:cubicBezTo>
                    <a:pt x="80130" y="33838"/>
                    <a:pt x="75663" y="34115"/>
                    <a:pt x="70586" y="32747"/>
                  </a:cubicBezTo>
                  <a:cubicBezTo>
                    <a:pt x="47310" y="26448"/>
                    <a:pt x="24004" y="20265"/>
                    <a:pt x="0" y="13850"/>
                  </a:cubicBezTo>
                  <a:cubicBezTo>
                    <a:pt x="1033" y="9194"/>
                    <a:pt x="1993" y="4874"/>
                    <a:pt x="3069"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8" name="Google Shape;248;p17"/>
            <p:cNvSpPr/>
            <p:nvPr/>
          </p:nvSpPr>
          <p:spPr>
            <a:xfrm>
              <a:off x="-260900" y="4823751"/>
              <a:ext cx="83330" cy="33477"/>
            </a:xfrm>
            <a:custGeom>
              <a:avLst/>
              <a:gdLst/>
              <a:ahLst/>
              <a:cxnLst/>
              <a:rect l="l" t="t" r="r" b="b"/>
              <a:pathLst>
                <a:path w="83330" h="33477" extrusionOk="0">
                  <a:moveTo>
                    <a:pt x="83330" y="20064"/>
                  </a:moveTo>
                  <a:cubicBezTo>
                    <a:pt x="81846" y="24996"/>
                    <a:pt x="80683" y="28866"/>
                    <a:pt x="79300" y="33477"/>
                  </a:cubicBezTo>
                  <a:cubicBezTo>
                    <a:pt x="70950" y="31252"/>
                    <a:pt x="62876" y="29084"/>
                    <a:pt x="54787" y="26931"/>
                  </a:cubicBezTo>
                  <a:cubicBezTo>
                    <a:pt x="38712" y="22654"/>
                    <a:pt x="22622" y="18362"/>
                    <a:pt x="6547" y="14114"/>
                  </a:cubicBezTo>
                  <a:cubicBezTo>
                    <a:pt x="1920" y="12892"/>
                    <a:pt x="-902" y="10157"/>
                    <a:pt x="262" y="5225"/>
                  </a:cubicBezTo>
                  <a:cubicBezTo>
                    <a:pt x="1484" y="104"/>
                    <a:pt x="5586" y="-696"/>
                    <a:pt x="10009" y="468"/>
                  </a:cubicBezTo>
                  <a:cubicBezTo>
                    <a:pt x="34217" y="6884"/>
                    <a:pt x="58410" y="13401"/>
                    <a:pt x="83330" y="2006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9" name="Google Shape;249;p17"/>
            <p:cNvSpPr/>
            <p:nvPr/>
          </p:nvSpPr>
          <p:spPr>
            <a:xfrm>
              <a:off x="-143841" y="4844834"/>
              <a:ext cx="8386" cy="16380"/>
            </a:xfrm>
            <a:custGeom>
              <a:avLst/>
              <a:gdLst/>
              <a:ahLst/>
              <a:cxnLst/>
              <a:rect l="l" t="t" r="r" b="b"/>
              <a:pathLst>
                <a:path w="8386" h="16380" extrusionOk="0">
                  <a:moveTo>
                    <a:pt x="8387" y="1469"/>
                  </a:moveTo>
                  <a:cubicBezTo>
                    <a:pt x="8387" y="6037"/>
                    <a:pt x="8387" y="10605"/>
                    <a:pt x="8387" y="15173"/>
                  </a:cubicBezTo>
                  <a:cubicBezTo>
                    <a:pt x="7805" y="15581"/>
                    <a:pt x="7223" y="15973"/>
                    <a:pt x="6627" y="16381"/>
                  </a:cubicBezTo>
                  <a:cubicBezTo>
                    <a:pt x="4256" y="13631"/>
                    <a:pt x="240" y="11027"/>
                    <a:pt x="7" y="8103"/>
                  </a:cubicBezTo>
                  <a:cubicBezTo>
                    <a:pt x="-196" y="5586"/>
                    <a:pt x="3877" y="2720"/>
                    <a:pt x="6074" y="0"/>
                  </a:cubicBezTo>
                  <a:cubicBezTo>
                    <a:pt x="6831" y="494"/>
                    <a:pt x="7616" y="975"/>
                    <a:pt x="8387" y="146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0" name="Google Shape;250;p17"/>
            <p:cNvSpPr/>
            <p:nvPr/>
          </p:nvSpPr>
          <p:spPr>
            <a:xfrm>
              <a:off x="-125271" y="4871034"/>
              <a:ext cx="8395" cy="16089"/>
            </a:xfrm>
            <a:custGeom>
              <a:avLst/>
              <a:gdLst/>
              <a:ahLst/>
              <a:cxnLst/>
              <a:rect l="l" t="t" r="r" b="b"/>
              <a:pathLst>
                <a:path w="8395" h="16089" extrusionOk="0">
                  <a:moveTo>
                    <a:pt x="1935" y="0"/>
                  </a:moveTo>
                  <a:cubicBezTo>
                    <a:pt x="4263" y="2677"/>
                    <a:pt x="8467" y="5427"/>
                    <a:pt x="8394" y="8030"/>
                  </a:cubicBezTo>
                  <a:cubicBezTo>
                    <a:pt x="8307" y="10795"/>
                    <a:pt x="4132" y="13413"/>
                    <a:pt x="1731" y="16090"/>
                  </a:cubicBezTo>
                  <a:cubicBezTo>
                    <a:pt x="1149" y="15639"/>
                    <a:pt x="582" y="15188"/>
                    <a:pt x="0" y="14723"/>
                  </a:cubicBezTo>
                  <a:cubicBezTo>
                    <a:pt x="0" y="10285"/>
                    <a:pt x="0" y="5848"/>
                    <a:pt x="0" y="1411"/>
                  </a:cubicBezTo>
                  <a:cubicBezTo>
                    <a:pt x="640" y="946"/>
                    <a:pt x="1280" y="480"/>
                    <a:pt x="1935"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17"/>
            <p:cNvSpPr/>
            <p:nvPr/>
          </p:nvSpPr>
          <p:spPr>
            <a:xfrm>
              <a:off x="-172711" y="4823651"/>
              <a:ext cx="84960" cy="84843"/>
            </a:xfrm>
            <a:custGeom>
              <a:avLst/>
              <a:gdLst/>
              <a:ahLst/>
              <a:cxnLst/>
              <a:rect l="l" t="t" r="r" b="b"/>
              <a:pathLst>
                <a:path w="84960" h="84843" extrusionOk="0">
                  <a:moveTo>
                    <a:pt x="42669" y="1"/>
                  </a:moveTo>
                  <a:cubicBezTo>
                    <a:pt x="19101" y="-159"/>
                    <a:pt x="15" y="18753"/>
                    <a:pt x="0" y="42277"/>
                  </a:cubicBezTo>
                  <a:cubicBezTo>
                    <a:pt x="-15" y="65772"/>
                    <a:pt x="19057" y="84887"/>
                    <a:pt x="42480" y="84844"/>
                  </a:cubicBezTo>
                  <a:cubicBezTo>
                    <a:pt x="65785" y="84815"/>
                    <a:pt x="85105" y="65364"/>
                    <a:pt x="84959" y="42102"/>
                  </a:cubicBezTo>
                  <a:cubicBezTo>
                    <a:pt x="84799" y="19001"/>
                    <a:pt x="65887" y="161"/>
                    <a:pt x="42669" y="1"/>
                  </a:cubicBezTo>
                  <a:close/>
                  <a:moveTo>
                    <a:pt x="42189" y="5413"/>
                  </a:moveTo>
                  <a:cubicBezTo>
                    <a:pt x="42174" y="5413"/>
                    <a:pt x="42174" y="5413"/>
                    <a:pt x="42160" y="5413"/>
                  </a:cubicBezTo>
                  <a:cubicBezTo>
                    <a:pt x="42174" y="5413"/>
                    <a:pt x="42174" y="5413"/>
                    <a:pt x="42189" y="541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19"/>
          <p:cNvSpPr/>
          <p:nvPr/>
        </p:nvSpPr>
        <p:spPr>
          <a:xfrm>
            <a:off x="0" y="857250"/>
            <a:ext cx="12192000" cy="5009100"/>
          </a:xfrm>
          <a:prstGeom prst="rect">
            <a:avLst/>
          </a:prstGeom>
          <a:solidFill>
            <a:srgbClr val="0C25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7" name="Google Shape;257;p19"/>
          <p:cNvSpPr/>
          <p:nvPr/>
        </p:nvSpPr>
        <p:spPr>
          <a:xfrm>
            <a:off x="434975" y="1725131"/>
            <a:ext cx="3232800" cy="3232800"/>
          </a:xfrm>
          <a:prstGeom prst="ellipse">
            <a:avLst/>
          </a:prstGeom>
          <a:solidFill>
            <a:schemeClr val="lt1"/>
          </a:solidFill>
          <a:ln>
            <a:noFill/>
          </a:ln>
          <a:effectLst>
            <a:outerShdw blurRad="127000" algn="ctr" rotWithShape="0">
              <a:srgbClr val="000000">
                <a:alpha val="706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8" name="Google Shape;258;p19"/>
          <p:cNvSpPr txBox="1"/>
          <p:nvPr/>
        </p:nvSpPr>
        <p:spPr>
          <a:xfrm>
            <a:off x="5141595" y="6493416"/>
            <a:ext cx="1908900" cy="2616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pic>
        <p:nvPicPr>
          <p:cNvPr id="259" name="Google Shape;259;p19"/>
          <p:cNvPicPr preferRelativeResize="0"/>
          <p:nvPr/>
        </p:nvPicPr>
        <p:blipFill rotWithShape="1">
          <a:blip r:embed="rId3">
            <a:alphaModFix/>
          </a:blip>
          <a:srcRect l="10241" t="19056" b="19272"/>
          <a:stretch/>
        </p:blipFill>
        <p:spPr>
          <a:xfrm>
            <a:off x="681265" y="2642046"/>
            <a:ext cx="2895056" cy="1398951"/>
          </a:xfrm>
          <a:prstGeom prst="rect">
            <a:avLst/>
          </a:prstGeom>
          <a:noFill/>
          <a:ln>
            <a:noFill/>
          </a:ln>
        </p:spPr>
      </p:pic>
      <p:sp>
        <p:nvSpPr>
          <p:cNvPr id="260" name="Google Shape;260;p19"/>
          <p:cNvSpPr txBox="1"/>
          <p:nvPr/>
        </p:nvSpPr>
        <p:spPr>
          <a:xfrm>
            <a:off x="4670867" y="2895187"/>
            <a:ext cx="6555900" cy="19389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chemeClr val="lt1"/>
                </a:solidFill>
                <a:latin typeface="Arial"/>
                <a:ea typeface="Arial"/>
                <a:cs typeface="Arial"/>
                <a:sym typeface="Arial"/>
              </a:rPr>
              <a:t>When someone has very little control in their own life, that is very stressful and dehumanizing. Responses to these environments could not be more adaptive and natural, they are survival based responses. </a:t>
            </a:r>
            <a:endParaRPr/>
          </a:p>
        </p:txBody>
      </p:sp>
      <p:grpSp>
        <p:nvGrpSpPr>
          <p:cNvPr id="261" name="Google Shape;261;p19"/>
          <p:cNvGrpSpPr/>
          <p:nvPr/>
        </p:nvGrpSpPr>
        <p:grpSpPr>
          <a:xfrm>
            <a:off x="4696471" y="2679700"/>
            <a:ext cx="6110486" cy="0"/>
            <a:chOff x="5413828" y="2685143"/>
            <a:chExt cx="6110486" cy="0"/>
          </a:xfrm>
        </p:grpSpPr>
        <p:cxnSp>
          <p:nvCxnSpPr>
            <p:cNvPr id="262" name="Google Shape;262;p19"/>
            <p:cNvCxnSpPr/>
            <p:nvPr/>
          </p:nvCxnSpPr>
          <p:spPr>
            <a:xfrm>
              <a:off x="5413828" y="2685143"/>
              <a:ext cx="900000" cy="0"/>
            </a:xfrm>
            <a:prstGeom prst="straightConnector1">
              <a:avLst/>
            </a:prstGeom>
            <a:noFill/>
            <a:ln w="34925" cap="rnd" cmpd="sng">
              <a:solidFill>
                <a:srgbClr val="DFB137"/>
              </a:solidFill>
              <a:prstDash val="solid"/>
              <a:round/>
              <a:headEnd type="none" w="sm" len="sm"/>
              <a:tailEnd type="none" w="sm" len="sm"/>
            </a:ln>
          </p:spPr>
        </p:cxnSp>
        <p:cxnSp>
          <p:nvCxnSpPr>
            <p:cNvPr id="263" name="Google Shape;263;p19"/>
            <p:cNvCxnSpPr/>
            <p:nvPr/>
          </p:nvCxnSpPr>
          <p:spPr>
            <a:xfrm>
              <a:off x="6415314" y="2685143"/>
              <a:ext cx="5109000" cy="0"/>
            </a:xfrm>
            <a:prstGeom prst="straightConnector1">
              <a:avLst/>
            </a:prstGeom>
            <a:noFill/>
            <a:ln w="9525" cap="rnd" cmpd="sng">
              <a:solidFill>
                <a:schemeClr val="lt1"/>
              </a:solidFill>
              <a:prstDash val="solid"/>
              <a:round/>
              <a:headEnd type="none" w="sm" len="sm"/>
              <a:tailEnd type="none" w="sm" len="sm"/>
            </a:ln>
          </p:spPr>
        </p:cxn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8"/>
          <p:cNvSpPr/>
          <p:nvPr/>
        </p:nvSpPr>
        <p:spPr>
          <a:xfrm>
            <a:off x="434975" y="1204685"/>
            <a:ext cx="5516601" cy="4615543"/>
          </a:xfrm>
          <a:prstGeom prst="roundRect">
            <a:avLst>
              <a:gd name="adj" fmla="val 3583"/>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0" name="Google Shape;270;p18"/>
          <p:cNvSpPr/>
          <p:nvPr/>
        </p:nvSpPr>
        <p:spPr>
          <a:xfrm>
            <a:off x="6234074" y="1204685"/>
            <a:ext cx="5516601" cy="4615543"/>
          </a:xfrm>
          <a:prstGeom prst="roundRect">
            <a:avLst>
              <a:gd name="adj" fmla="val 3583"/>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71" name="Google Shape;271;p18"/>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sp>
        <p:nvSpPr>
          <p:cNvPr id="272" name="Google Shape;272;p18"/>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273" name="Google Shape;273;p18"/>
          <p:cNvSpPr txBox="1"/>
          <p:nvPr/>
        </p:nvSpPr>
        <p:spPr>
          <a:xfrm>
            <a:off x="2547620" y="6048625"/>
            <a:ext cx="709676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262626"/>
                </a:solidFill>
                <a:latin typeface="Arial"/>
                <a:ea typeface="Arial"/>
                <a:cs typeface="Arial"/>
                <a:sym typeface="Arial"/>
              </a:rPr>
              <a:t>*This list is not exhaustive</a:t>
            </a:r>
            <a:endParaRPr/>
          </a:p>
        </p:txBody>
      </p:sp>
      <p:sp>
        <p:nvSpPr>
          <p:cNvPr id="274" name="Google Shape;274;p18"/>
          <p:cNvSpPr/>
          <p:nvPr/>
        </p:nvSpPr>
        <p:spPr>
          <a:xfrm>
            <a:off x="434975" y="1204685"/>
            <a:ext cx="5516601" cy="682172"/>
          </a:xfrm>
          <a:custGeom>
            <a:avLst/>
            <a:gdLst/>
            <a:ahLst/>
            <a:cxnLst/>
            <a:rect l="l" t="t" r="r" b="b"/>
            <a:pathLst>
              <a:path w="5516601" h="682172" extrusionOk="0">
                <a:moveTo>
                  <a:pt x="165375" y="0"/>
                </a:moveTo>
                <a:lnTo>
                  <a:pt x="5351226" y="0"/>
                </a:lnTo>
                <a:cubicBezTo>
                  <a:pt x="5442560" y="0"/>
                  <a:pt x="5516601" y="74041"/>
                  <a:pt x="5516601" y="165375"/>
                </a:cubicBezTo>
                <a:lnTo>
                  <a:pt x="5516601" y="682172"/>
                </a:lnTo>
                <a:lnTo>
                  <a:pt x="0" y="682172"/>
                </a:lnTo>
                <a:lnTo>
                  <a:pt x="0" y="165375"/>
                </a:lnTo>
                <a:cubicBezTo>
                  <a:pt x="0" y="74041"/>
                  <a:pt x="74041" y="0"/>
                  <a:pt x="165375"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5" name="Google Shape;275;p18"/>
          <p:cNvSpPr txBox="1"/>
          <p:nvPr/>
        </p:nvSpPr>
        <p:spPr>
          <a:xfrm>
            <a:off x="655673" y="1361105"/>
            <a:ext cx="5075204" cy="369332"/>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b="1">
                <a:solidFill>
                  <a:schemeClr val="lt1"/>
                </a:solidFill>
                <a:latin typeface="Arial"/>
                <a:ea typeface="Arial"/>
                <a:cs typeface="Arial"/>
                <a:sym typeface="Arial"/>
              </a:rPr>
              <a:t>Adaptive Survival Responses</a:t>
            </a:r>
            <a:endParaRPr/>
          </a:p>
        </p:txBody>
      </p:sp>
      <p:sp>
        <p:nvSpPr>
          <p:cNvPr id="276" name="Google Shape;276;p18"/>
          <p:cNvSpPr/>
          <p:nvPr/>
        </p:nvSpPr>
        <p:spPr>
          <a:xfrm>
            <a:off x="6234074" y="1204685"/>
            <a:ext cx="5516601" cy="682172"/>
          </a:xfrm>
          <a:custGeom>
            <a:avLst/>
            <a:gdLst/>
            <a:ahLst/>
            <a:cxnLst/>
            <a:rect l="l" t="t" r="r" b="b"/>
            <a:pathLst>
              <a:path w="5516601" h="682172" extrusionOk="0">
                <a:moveTo>
                  <a:pt x="165375" y="0"/>
                </a:moveTo>
                <a:lnTo>
                  <a:pt x="5351226" y="0"/>
                </a:lnTo>
                <a:cubicBezTo>
                  <a:pt x="5442560" y="0"/>
                  <a:pt x="5516601" y="74041"/>
                  <a:pt x="5516601" y="165375"/>
                </a:cubicBezTo>
                <a:lnTo>
                  <a:pt x="5516601" y="682172"/>
                </a:lnTo>
                <a:lnTo>
                  <a:pt x="0" y="682172"/>
                </a:lnTo>
                <a:lnTo>
                  <a:pt x="0" y="165375"/>
                </a:lnTo>
                <a:cubicBezTo>
                  <a:pt x="0" y="74041"/>
                  <a:pt x="74041" y="0"/>
                  <a:pt x="165375" y="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7" name="Google Shape;277;p18"/>
          <p:cNvSpPr txBox="1"/>
          <p:nvPr/>
        </p:nvSpPr>
        <p:spPr>
          <a:xfrm>
            <a:off x="6454772" y="1222606"/>
            <a:ext cx="5075100" cy="369300"/>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b="1">
                <a:solidFill>
                  <a:schemeClr val="lt1"/>
                </a:solidFill>
                <a:latin typeface="Arial"/>
                <a:ea typeface="Arial"/>
                <a:cs typeface="Arial"/>
                <a:sym typeface="Arial"/>
              </a:rPr>
              <a:t>Potential Misunderstandings/Pathologizing</a:t>
            </a:r>
            <a:endParaRPr/>
          </a:p>
        </p:txBody>
      </p:sp>
      <p:sp>
        <p:nvSpPr>
          <p:cNvPr id="278" name="Google Shape;278;p18"/>
          <p:cNvSpPr/>
          <p:nvPr/>
        </p:nvSpPr>
        <p:spPr>
          <a:xfrm>
            <a:off x="589775" y="2004786"/>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9" name="Google Shape;279;p18"/>
          <p:cNvSpPr/>
          <p:nvPr/>
        </p:nvSpPr>
        <p:spPr>
          <a:xfrm>
            <a:off x="589775" y="2641660"/>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0" name="Google Shape;280;p18"/>
          <p:cNvSpPr/>
          <p:nvPr/>
        </p:nvSpPr>
        <p:spPr>
          <a:xfrm>
            <a:off x="589775" y="3278534"/>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1" name="Google Shape;281;p18"/>
          <p:cNvSpPr/>
          <p:nvPr/>
        </p:nvSpPr>
        <p:spPr>
          <a:xfrm>
            <a:off x="589775" y="3915408"/>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2" name="Google Shape;282;p18"/>
          <p:cNvSpPr/>
          <p:nvPr/>
        </p:nvSpPr>
        <p:spPr>
          <a:xfrm>
            <a:off x="589775" y="4552282"/>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3" name="Google Shape;283;p18"/>
          <p:cNvSpPr/>
          <p:nvPr/>
        </p:nvSpPr>
        <p:spPr>
          <a:xfrm>
            <a:off x="589775" y="5189188"/>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4" name="Google Shape;284;p18"/>
          <p:cNvSpPr txBox="1"/>
          <p:nvPr/>
        </p:nvSpPr>
        <p:spPr>
          <a:xfrm>
            <a:off x="919815" y="208355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Hypervigilance and distrust</a:t>
            </a:r>
            <a:endParaRPr/>
          </a:p>
        </p:txBody>
      </p:sp>
      <p:sp>
        <p:nvSpPr>
          <p:cNvPr id="285" name="Google Shape;285;p18"/>
          <p:cNvSpPr txBox="1"/>
          <p:nvPr/>
        </p:nvSpPr>
        <p:spPr>
          <a:xfrm>
            <a:off x="919815" y="272043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Emotional numbing or reactivity</a:t>
            </a:r>
            <a:endParaRPr/>
          </a:p>
        </p:txBody>
      </p:sp>
      <p:sp>
        <p:nvSpPr>
          <p:cNvPr id="286" name="Google Shape;286;p18"/>
          <p:cNvSpPr txBox="1"/>
          <p:nvPr/>
        </p:nvSpPr>
        <p:spPr>
          <a:xfrm>
            <a:off x="919815" y="335731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Difficulty regulating emotions</a:t>
            </a:r>
            <a:endParaRPr/>
          </a:p>
        </p:txBody>
      </p:sp>
      <p:sp>
        <p:nvSpPr>
          <p:cNvPr id="287" name="Google Shape;287;p18"/>
          <p:cNvSpPr txBox="1"/>
          <p:nvPr/>
        </p:nvSpPr>
        <p:spPr>
          <a:xfrm>
            <a:off x="919815" y="399419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Survival-focused thinking</a:t>
            </a:r>
            <a:endParaRPr/>
          </a:p>
        </p:txBody>
      </p:sp>
      <p:sp>
        <p:nvSpPr>
          <p:cNvPr id="288" name="Google Shape;288;p18"/>
          <p:cNvSpPr txBox="1"/>
          <p:nvPr/>
        </p:nvSpPr>
        <p:spPr>
          <a:xfrm>
            <a:off x="919815" y="463107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Difficulties with flexibility or decision-making</a:t>
            </a:r>
            <a:endParaRPr/>
          </a:p>
        </p:txBody>
      </p:sp>
      <p:sp>
        <p:nvSpPr>
          <p:cNvPr id="289" name="Google Shape;289;p18"/>
          <p:cNvSpPr txBox="1"/>
          <p:nvPr/>
        </p:nvSpPr>
        <p:spPr>
          <a:xfrm>
            <a:off x="919815" y="5267956"/>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Social withdrawal or guardedness</a:t>
            </a:r>
            <a:endParaRPr/>
          </a:p>
        </p:txBody>
      </p:sp>
      <p:sp>
        <p:nvSpPr>
          <p:cNvPr id="290" name="Google Shape;290;p18"/>
          <p:cNvSpPr/>
          <p:nvPr/>
        </p:nvSpPr>
        <p:spPr>
          <a:xfrm>
            <a:off x="6388874" y="2004786"/>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1" name="Google Shape;291;p18"/>
          <p:cNvSpPr/>
          <p:nvPr/>
        </p:nvSpPr>
        <p:spPr>
          <a:xfrm>
            <a:off x="6388874" y="2641660"/>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2" name="Google Shape;292;p18"/>
          <p:cNvSpPr/>
          <p:nvPr/>
        </p:nvSpPr>
        <p:spPr>
          <a:xfrm>
            <a:off x="6388874" y="3278534"/>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3" name="Google Shape;293;p18"/>
          <p:cNvSpPr/>
          <p:nvPr/>
        </p:nvSpPr>
        <p:spPr>
          <a:xfrm>
            <a:off x="6388874" y="3915408"/>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4" name="Google Shape;294;p18"/>
          <p:cNvSpPr/>
          <p:nvPr/>
        </p:nvSpPr>
        <p:spPr>
          <a:xfrm>
            <a:off x="6388874" y="4552282"/>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5" name="Google Shape;295;p18"/>
          <p:cNvSpPr/>
          <p:nvPr/>
        </p:nvSpPr>
        <p:spPr>
          <a:xfrm>
            <a:off x="6388874" y="5189188"/>
            <a:ext cx="5207000" cy="496091"/>
          </a:xfrm>
          <a:prstGeom prst="roundRect">
            <a:avLst>
              <a:gd name="adj" fmla="val 16667"/>
            </a:avLst>
          </a:prstGeom>
          <a:solidFill>
            <a:schemeClr val="lt1"/>
          </a:solidFill>
          <a:ln>
            <a:noFill/>
          </a:ln>
          <a:effectLst>
            <a:outerShdw blurRad="50800" dist="38100" dir="2700000" algn="tl" rotWithShape="0">
              <a:srgbClr val="000000">
                <a:alpha val="5098"/>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6" name="Google Shape;296;p18"/>
          <p:cNvSpPr txBox="1"/>
          <p:nvPr/>
        </p:nvSpPr>
        <p:spPr>
          <a:xfrm>
            <a:off x="6718914" y="208355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Resistance</a:t>
            </a:r>
            <a:endParaRPr/>
          </a:p>
        </p:txBody>
      </p:sp>
      <p:sp>
        <p:nvSpPr>
          <p:cNvPr id="297" name="Google Shape;297;p18"/>
          <p:cNvSpPr txBox="1"/>
          <p:nvPr/>
        </p:nvSpPr>
        <p:spPr>
          <a:xfrm>
            <a:off x="6718914" y="272043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Noncompliance</a:t>
            </a:r>
            <a:endParaRPr/>
          </a:p>
        </p:txBody>
      </p:sp>
      <p:sp>
        <p:nvSpPr>
          <p:cNvPr id="298" name="Google Shape;298;p18"/>
          <p:cNvSpPr txBox="1"/>
          <p:nvPr/>
        </p:nvSpPr>
        <p:spPr>
          <a:xfrm>
            <a:off x="6718914" y="335731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Defensiveness</a:t>
            </a:r>
            <a:endParaRPr/>
          </a:p>
        </p:txBody>
      </p:sp>
      <p:sp>
        <p:nvSpPr>
          <p:cNvPr id="299" name="Google Shape;299;p18"/>
          <p:cNvSpPr txBox="1"/>
          <p:nvPr/>
        </p:nvSpPr>
        <p:spPr>
          <a:xfrm>
            <a:off x="6718914" y="399419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Lack of Motivation</a:t>
            </a:r>
            <a:endParaRPr/>
          </a:p>
        </p:txBody>
      </p:sp>
      <p:sp>
        <p:nvSpPr>
          <p:cNvPr id="300" name="Google Shape;300;p18"/>
          <p:cNvSpPr txBox="1"/>
          <p:nvPr/>
        </p:nvSpPr>
        <p:spPr>
          <a:xfrm>
            <a:off x="6718914" y="4631074"/>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Aggression</a:t>
            </a:r>
            <a:endParaRPr/>
          </a:p>
        </p:txBody>
      </p:sp>
      <p:sp>
        <p:nvSpPr>
          <p:cNvPr id="301" name="Google Shape;301;p18"/>
          <p:cNvSpPr txBox="1"/>
          <p:nvPr/>
        </p:nvSpPr>
        <p:spPr>
          <a:xfrm>
            <a:off x="6718914" y="5267956"/>
            <a:ext cx="4546920"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a:solidFill>
                  <a:srgbClr val="262626"/>
                </a:solidFill>
                <a:latin typeface="Arial"/>
                <a:ea typeface="Arial"/>
                <a:cs typeface="Arial"/>
                <a:sym typeface="Arial"/>
              </a:rPr>
              <a:t>Personality Pathology</a:t>
            </a:r>
            <a:endParaRPr/>
          </a:p>
        </p:txBody>
      </p:sp>
      <p:cxnSp>
        <p:nvCxnSpPr>
          <p:cNvPr id="302" name="Google Shape;302;p18"/>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303" name="Google Shape;303;p18"/>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26"/>
          <p:cNvSpPr/>
          <p:nvPr/>
        </p:nvSpPr>
        <p:spPr>
          <a:xfrm>
            <a:off x="434975" y="2485571"/>
            <a:ext cx="11337925" cy="3077029"/>
          </a:xfrm>
          <a:prstGeom prst="roundRect">
            <a:avLst>
              <a:gd name="adj" fmla="val 7233"/>
            </a:avLst>
          </a:prstGeom>
          <a:noFill/>
          <a:ln w="12700" cap="flat" cmpd="sng">
            <a:solidFill>
              <a:srgbClr val="0C2542"/>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0" name="Google Shape;310;p26"/>
          <p:cNvSpPr/>
          <p:nvPr/>
        </p:nvSpPr>
        <p:spPr>
          <a:xfrm>
            <a:off x="5356225" y="2363717"/>
            <a:ext cx="1495424" cy="2322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311" name="Google Shape;311;p26"/>
          <p:cNvGrpSpPr/>
          <p:nvPr/>
        </p:nvGrpSpPr>
        <p:grpSpPr>
          <a:xfrm>
            <a:off x="320040" y="325219"/>
            <a:ext cx="11799570" cy="714911"/>
            <a:chOff x="320040" y="325219"/>
            <a:chExt cx="11799570" cy="714911"/>
          </a:xfrm>
        </p:grpSpPr>
        <p:pic>
          <p:nvPicPr>
            <p:cNvPr id="312" name="Google Shape;312;p26"/>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313" name="Google Shape;313;p26"/>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314" name="Google Shape;314;p26"/>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5" name="Google Shape;315;p26"/>
            <p:cNvSpPr txBox="1"/>
            <p:nvPr/>
          </p:nvSpPr>
          <p:spPr>
            <a:xfrm>
              <a:off x="320040" y="325219"/>
              <a:ext cx="878586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0C2542"/>
                  </a:solidFill>
                  <a:latin typeface="Arial"/>
                  <a:ea typeface="Arial"/>
                  <a:cs typeface="Arial"/>
                  <a:sym typeface="Arial"/>
                </a:rPr>
                <a:t>DEFINITION OF PICS</a:t>
              </a:r>
              <a:endParaRPr/>
            </a:p>
          </p:txBody>
        </p:sp>
      </p:grpSp>
      <p:sp>
        <p:nvSpPr>
          <p:cNvPr id="316" name="Google Shape;316;p26"/>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grpSp>
        <p:nvGrpSpPr>
          <p:cNvPr id="317" name="Google Shape;317;p26"/>
          <p:cNvGrpSpPr/>
          <p:nvPr/>
        </p:nvGrpSpPr>
        <p:grpSpPr>
          <a:xfrm>
            <a:off x="2576511" y="1494972"/>
            <a:ext cx="7054852" cy="420914"/>
            <a:chOff x="4107089" y="1494972"/>
            <a:chExt cx="3599542" cy="551542"/>
          </a:xfrm>
        </p:grpSpPr>
        <p:sp>
          <p:nvSpPr>
            <p:cNvPr id="318" name="Google Shape;318;p26"/>
            <p:cNvSpPr/>
            <p:nvPr/>
          </p:nvSpPr>
          <p:spPr>
            <a:xfrm>
              <a:off x="4107089" y="1494972"/>
              <a:ext cx="3599542" cy="551542"/>
            </a:xfrm>
            <a:prstGeom prst="roundRect">
              <a:avLst>
                <a:gd name="adj" fmla="val 50000"/>
              </a:avLst>
            </a:prstGeom>
            <a:solidFill>
              <a:srgbClr val="0C25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319" name="Google Shape;319;p26"/>
            <p:cNvSpPr txBox="1"/>
            <p:nvPr/>
          </p:nvSpPr>
          <p:spPr>
            <a:xfrm>
              <a:off x="4329487" y="1570688"/>
              <a:ext cx="3154748" cy="400110"/>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2000" b="1">
                  <a:solidFill>
                    <a:srgbClr val="DFB137"/>
                  </a:solidFill>
                  <a:latin typeface="Arial"/>
                  <a:ea typeface="Arial"/>
                  <a:cs typeface="Arial"/>
                  <a:sym typeface="Arial"/>
                </a:rPr>
                <a:t>First identified by Terrence Gorski (2001)</a:t>
              </a:r>
              <a:endParaRPr/>
            </a:p>
          </p:txBody>
        </p:sp>
      </p:grpSp>
      <p:grpSp>
        <p:nvGrpSpPr>
          <p:cNvPr id="320" name="Google Shape;320;p26"/>
          <p:cNvGrpSpPr/>
          <p:nvPr/>
        </p:nvGrpSpPr>
        <p:grpSpPr>
          <a:xfrm>
            <a:off x="5709743" y="2201620"/>
            <a:ext cx="788389" cy="556422"/>
            <a:chOff x="10961914" y="1588392"/>
            <a:chExt cx="788389" cy="556422"/>
          </a:xfrm>
        </p:grpSpPr>
        <p:sp>
          <p:nvSpPr>
            <p:cNvPr id="321" name="Google Shape;321;p26"/>
            <p:cNvSpPr/>
            <p:nvPr/>
          </p:nvSpPr>
          <p:spPr>
            <a:xfrm>
              <a:off x="10961914" y="1588392"/>
              <a:ext cx="368372" cy="556395"/>
            </a:xfrm>
            <a:custGeom>
              <a:avLst/>
              <a:gdLst/>
              <a:ahLst/>
              <a:cxnLst/>
              <a:rect l="l" t="t" r="r" b="b"/>
              <a:pathLst>
                <a:path w="368372" h="556395" extrusionOk="0">
                  <a:moveTo>
                    <a:pt x="144901" y="368936"/>
                  </a:moveTo>
                  <a:cubicBezTo>
                    <a:pt x="117853" y="354114"/>
                    <a:pt x="90707" y="343005"/>
                    <a:pt x="67964" y="326014"/>
                  </a:cubicBezTo>
                  <a:cubicBezTo>
                    <a:pt x="10418" y="282994"/>
                    <a:pt x="-13180" y="203657"/>
                    <a:pt x="7230" y="132800"/>
                  </a:cubicBezTo>
                  <a:cubicBezTo>
                    <a:pt x="27310" y="63061"/>
                    <a:pt x="90082" y="11232"/>
                    <a:pt x="160414" y="1669"/>
                  </a:cubicBezTo>
                  <a:cubicBezTo>
                    <a:pt x="272845" y="-13646"/>
                    <a:pt x="367398" y="78737"/>
                    <a:pt x="368351" y="185352"/>
                  </a:cubicBezTo>
                  <a:cubicBezTo>
                    <a:pt x="369304" y="294267"/>
                    <a:pt x="339002" y="391580"/>
                    <a:pt x="258286" y="468912"/>
                  </a:cubicBezTo>
                  <a:cubicBezTo>
                    <a:pt x="216021" y="509401"/>
                    <a:pt x="165771" y="536449"/>
                    <a:pt x="110196" y="553868"/>
                  </a:cubicBezTo>
                  <a:cubicBezTo>
                    <a:pt x="89918" y="560211"/>
                    <a:pt x="72467" y="554394"/>
                    <a:pt x="62476" y="538914"/>
                  </a:cubicBezTo>
                  <a:cubicBezTo>
                    <a:pt x="52419" y="523336"/>
                    <a:pt x="54818" y="508087"/>
                    <a:pt x="67011" y="490405"/>
                  </a:cubicBezTo>
                  <a:cubicBezTo>
                    <a:pt x="91463" y="454944"/>
                    <a:pt x="114961" y="418825"/>
                    <a:pt x="138558" y="382805"/>
                  </a:cubicBezTo>
                  <a:cubicBezTo>
                    <a:pt x="141812" y="377875"/>
                    <a:pt x="143554" y="371960"/>
                    <a:pt x="144901" y="368936"/>
                  </a:cubicBezTo>
                  <a:close/>
                </a:path>
              </a:pathLst>
            </a:custGeom>
            <a:gradFill>
              <a:gsLst>
                <a:gs pos="0">
                  <a:srgbClr val="0C2542">
                    <a:alpha val="20000"/>
                  </a:srgbClr>
                </a:gs>
                <a:gs pos="100000">
                  <a:srgbClr val="0C2542">
                    <a:alpha val="0"/>
                  </a:srgbClr>
                </a:gs>
              </a:gsLst>
              <a:lin ang="660000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2" name="Google Shape;322;p26"/>
            <p:cNvSpPr/>
            <p:nvPr/>
          </p:nvSpPr>
          <p:spPr>
            <a:xfrm>
              <a:off x="11381263" y="1589051"/>
              <a:ext cx="369040" cy="555763"/>
            </a:xfrm>
            <a:custGeom>
              <a:avLst/>
              <a:gdLst/>
              <a:ahLst/>
              <a:cxnLst/>
              <a:rect l="l" t="t" r="r" b="b"/>
              <a:pathLst>
                <a:path w="369040" h="555763" extrusionOk="0">
                  <a:moveTo>
                    <a:pt x="147408" y="363511"/>
                  </a:moveTo>
                  <a:cubicBezTo>
                    <a:pt x="109777" y="354276"/>
                    <a:pt x="77701" y="338435"/>
                    <a:pt x="52461" y="311157"/>
                  </a:cubicBezTo>
                  <a:cubicBezTo>
                    <a:pt x="1355" y="255977"/>
                    <a:pt x="-13105" y="191528"/>
                    <a:pt x="12135" y="121263"/>
                  </a:cubicBezTo>
                  <a:cubicBezTo>
                    <a:pt x="37178" y="51556"/>
                    <a:pt x="88974" y="10606"/>
                    <a:pt x="162887" y="1437"/>
                  </a:cubicBezTo>
                  <a:cubicBezTo>
                    <a:pt x="267628" y="-11545"/>
                    <a:pt x="361819" y="64866"/>
                    <a:pt x="368195" y="173354"/>
                  </a:cubicBezTo>
                  <a:cubicBezTo>
                    <a:pt x="374702" y="283583"/>
                    <a:pt x="344006" y="383559"/>
                    <a:pt x="263651" y="463750"/>
                  </a:cubicBezTo>
                  <a:cubicBezTo>
                    <a:pt x="220631" y="506705"/>
                    <a:pt x="168573" y="535100"/>
                    <a:pt x="110796" y="553209"/>
                  </a:cubicBezTo>
                  <a:cubicBezTo>
                    <a:pt x="90518" y="559584"/>
                    <a:pt x="73494" y="553833"/>
                    <a:pt x="63109" y="538124"/>
                  </a:cubicBezTo>
                  <a:cubicBezTo>
                    <a:pt x="52986" y="522874"/>
                    <a:pt x="54728" y="504897"/>
                    <a:pt x="68926" y="488432"/>
                  </a:cubicBezTo>
                  <a:cubicBezTo>
                    <a:pt x="100937" y="451393"/>
                    <a:pt x="127984" y="411297"/>
                    <a:pt x="147408" y="363511"/>
                  </a:cubicBezTo>
                  <a:close/>
                </a:path>
              </a:pathLst>
            </a:custGeom>
            <a:gradFill>
              <a:gsLst>
                <a:gs pos="0">
                  <a:srgbClr val="0C2542">
                    <a:alpha val="20000"/>
                  </a:srgbClr>
                </a:gs>
                <a:gs pos="100000">
                  <a:srgbClr val="0C2542">
                    <a:alpha val="0"/>
                  </a:srgbClr>
                </a:gs>
              </a:gsLst>
              <a:lin ang="660000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323" name="Google Shape;323;p26"/>
          <p:cNvSpPr txBox="1"/>
          <p:nvPr/>
        </p:nvSpPr>
        <p:spPr>
          <a:xfrm>
            <a:off x="602796" y="3013061"/>
            <a:ext cx="11002282" cy="178510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i="1">
                <a:solidFill>
                  <a:srgbClr val="262626"/>
                </a:solidFill>
                <a:latin typeface="Arial"/>
                <a:ea typeface="Arial"/>
                <a:cs typeface="Arial"/>
                <a:sym typeface="Arial"/>
              </a:rPr>
              <a:t>Related to PTSD, PICS describes a set of symptoms that emerge when a person is subjected to incarceration. Thsee environments present daily, chronic trauma in the form of violence, degradation, and a deprivation of basic needs. For individuals who have survived incarceration, as well as those still inside, PICS contributes to depression, anxiety, drug and mental health relapse, violence, poverty, and recriminalization.</a:t>
            </a:r>
            <a:endParaRPr sz="2200" i="1" u="sng">
              <a:solidFill>
                <a:srgbClr val="DFB137"/>
              </a:solidFill>
              <a:latin typeface="Arial"/>
              <a:ea typeface="Arial"/>
              <a:cs typeface="Arial"/>
              <a:sym typeface="Arial"/>
            </a:endParaRPr>
          </a:p>
        </p:txBody>
      </p:sp>
      <p:sp>
        <p:nvSpPr>
          <p:cNvPr id="324" name="Google Shape;324;p26"/>
          <p:cNvSpPr txBox="1"/>
          <p:nvPr/>
        </p:nvSpPr>
        <p:spPr>
          <a:xfrm>
            <a:off x="1916793" y="4968631"/>
            <a:ext cx="8374288" cy="369332"/>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b="1" i="1">
                <a:solidFill>
                  <a:srgbClr val="0C2542"/>
                </a:solidFill>
                <a:latin typeface="Arial"/>
                <a:ea typeface="Arial"/>
                <a:cs typeface="Arial"/>
                <a:sym typeface="Arial"/>
              </a:rPr>
              <a:t>PICS Aware Executive Summary (2023) </a:t>
            </a:r>
            <a:endParaRPr/>
          </a:p>
        </p:txBody>
      </p:sp>
      <p:cxnSp>
        <p:nvCxnSpPr>
          <p:cNvPr id="325" name="Google Shape;325;p26"/>
          <p:cNvCxnSpPr/>
          <p:nvPr/>
        </p:nvCxnSpPr>
        <p:spPr>
          <a:xfrm rot="10800000">
            <a:off x="5254625" y="4883398"/>
            <a:ext cx="1698625" cy="0"/>
          </a:xfrm>
          <a:prstGeom prst="straightConnector1">
            <a:avLst/>
          </a:prstGeom>
          <a:noFill/>
          <a:ln w="12700" cap="flat" cmpd="sng">
            <a:solidFill>
              <a:srgbClr val="DFB137"/>
            </a:solidFill>
            <a:prstDash val="solid"/>
            <a:miter lim="8000"/>
            <a:headEnd type="none" w="sm" len="sm"/>
            <a:tailEnd type="none" w="sm" len="sm"/>
          </a:ln>
        </p:spPr>
      </p:cxnSp>
      <p:sp>
        <p:nvSpPr>
          <p:cNvPr id="326" name="Google Shape;326;p26"/>
          <p:cNvSpPr txBox="1"/>
          <p:nvPr/>
        </p:nvSpPr>
        <p:spPr>
          <a:xfrm>
            <a:off x="1916793" y="5832231"/>
            <a:ext cx="8374288" cy="369332"/>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800" b="1">
                <a:solidFill>
                  <a:schemeClr val="dk1"/>
                </a:solidFill>
                <a:latin typeface="Arial"/>
                <a:ea typeface="Arial"/>
                <a:cs typeface="Arial"/>
                <a:sym typeface="Arial"/>
              </a:rPr>
              <a:t>Terminology varies throughout research</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pic>
        <p:nvPicPr>
          <p:cNvPr id="332" name="Google Shape;332;p27"/>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sp>
        <p:nvSpPr>
          <p:cNvPr id="333" name="Google Shape;333;p27"/>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334" name="Google Shape;334;p27"/>
          <p:cNvSpPr txBox="1"/>
          <p:nvPr/>
        </p:nvSpPr>
        <p:spPr>
          <a:xfrm>
            <a:off x="2547620" y="6048625"/>
            <a:ext cx="709676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262626"/>
                </a:solidFill>
                <a:latin typeface="Arial"/>
                <a:ea typeface="Arial"/>
                <a:cs typeface="Arial"/>
                <a:sym typeface="Arial"/>
              </a:rPr>
              <a:t>*This list is not exhaustive</a:t>
            </a:r>
            <a:endParaRPr/>
          </a:p>
        </p:txBody>
      </p:sp>
      <p:cxnSp>
        <p:nvCxnSpPr>
          <p:cNvPr id="335" name="Google Shape;335;p27"/>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336" name="Google Shape;336;p27"/>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37" name="Google Shape;337;p27"/>
          <p:cNvSpPr txBox="1"/>
          <p:nvPr/>
        </p:nvSpPr>
        <p:spPr>
          <a:xfrm>
            <a:off x="434975" y="1186075"/>
            <a:ext cx="7718400" cy="6771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900" b="1">
                <a:solidFill>
                  <a:srgbClr val="262626"/>
                </a:solidFill>
                <a:latin typeface="Arial"/>
                <a:ea typeface="Arial"/>
                <a:cs typeface="Arial"/>
                <a:sym typeface="Arial"/>
              </a:rPr>
              <a:t>PICS describes a cluster of trauma-related symptoms associated with incarceration and reentry. Associations can include: </a:t>
            </a:r>
            <a:endParaRPr sz="1900" b="1" u="sng">
              <a:solidFill>
                <a:srgbClr val="DFB137"/>
              </a:solidFill>
              <a:latin typeface="Arial"/>
              <a:ea typeface="Arial"/>
              <a:cs typeface="Arial"/>
              <a:sym typeface="Arial"/>
            </a:endParaRPr>
          </a:p>
        </p:txBody>
      </p:sp>
      <p:sp>
        <p:nvSpPr>
          <p:cNvPr id="338" name="Google Shape;338;p27"/>
          <p:cNvSpPr/>
          <p:nvPr/>
        </p:nvSpPr>
        <p:spPr>
          <a:xfrm>
            <a:off x="434974" y="2055838"/>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39" name="Google Shape;339;p27"/>
          <p:cNvCxnSpPr/>
          <p:nvPr/>
        </p:nvCxnSpPr>
        <p:spPr>
          <a:xfrm>
            <a:off x="438943" y="2222605"/>
            <a:ext cx="0" cy="338137"/>
          </a:xfrm>
          <a:prstGeom prst="straightConnector1">
            <a:avLst/>
          </a:prstGeom>
          <a:noFill/>
          <a:ln w="22225" cap="rnd" cmpd="sng">
            <a:solidFill>
              <a:srgbClr val="0C2542"/>
            </a:solidFill>
            <a:prstDash val="solid"/>
            <a:round/>
            <a:headEnd type="none" w="sm" len="sm"/>
            <a:tailEnd type="none" w="sm" len="sm"/>
          </a:ln>
        </p:spPr>
      </p:cxnSp>
      <p:sp>
        <p:nvSpPr>
          <p:cNvPr id="340" name="Google Shape;340;p27"/>
          <p:cNvSpPr txBox="1"/>
          <p:nvPr/>
        </p:nvSpPr>
        <p:spPr>
          <a:xfrm>
            <a:off x="1075419" y="2207007"/>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Anxiety and hypervigilance</a:t>
            </a:r>
            <a:endParaRPr/>
          </a:p>
        </p:txBody>
      </p:sp>
      <p:sp>
        <p:nvSpPr>
          <p:cNvPr id="341" name="Google Shape;341;p27"/>
          <p:cNvSpPr/>
          <p:nvPr/>
        </p:nvSpPr>
        <p:spPr>
          <a:xfrm>
            <a:off x="434974" y="3648664"/>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42" name="Google Shape;342;p27"/>
          <p:cNvCxnSpPr/>
          <p:nvPr/>
        </p:nvCxnSpPr>
        <p:spPr>
          <a:xfrm>
            <a:off x="438943" y="3815431"/>
            <a:ext cx="0" cy="338137"/>
          </a:xfrm>
          <a:prstGeom prst="straightConnector1">
            <a:avLst/>
          </a:prstGeom>
          <a:noFill/>
          <a:ln w="22225" cap="rnd" cmpd="sng">
            <a:solidFill>
              <a:srgbClr val="0C2542"/>
            </a:solidFill>
            <a:prstDash val="solid"/>
            <a:round/>
            <a:headEnd type="none" w="sm" len="sm"/>
            <a:tailEnd type="none" w="sm" len="sm"/>
          </a:ln>
        </p:spPr>
      </p:cxnSp>
      <p:sp>
        <p:nvSpPr>
          <p:cNvPr id="343" name="Google Shape;343;p27"/>
          <p:cNvSpPr txBox="1"/>
          <p:nvPr/>
        </p:nvSpPr>
        <p:spPr>
          <a:xfrm>
            <a:off x="1075419" y="3799833"/>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Distrust of others</a:t>
            </a:r>
            <a:endParaRPr/>
          </a:p>
        </p:txBody>
      </p:sp>
      <p:sp>
        <p:nvSpPr>
          <p:cNvPr id="344" name="Google Shape;344;p27"/>
          <p:cNvSpPr/>
          <p:nvPr/>
        </p:nvSpPr>
        <p:spPr>
          <a:xfrm>
            <a:off x="434974" y="5241490"/>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45" name="Google Shape;345;p27"/>
          <p:cNvCxnSpPr/>
          <p:nvPr/>
        </p:nvCxnSpPr>
        <p:spPr>
          <a:xfrm>
            <a:off x="438943" y="5408257"/>
            <a:ext cx="0" cy="338137"/>
          </a:xfrm>
          <a:prstGeom prst="straightConnector1">
            <a:avLst/>
          </a:prstGeom>
          <a:noFill/>
          <a:ln w="22225" cap="rnd" cmpd="sng">
            <a:solidFill>
              <a:srgbClr val="0C2542"/>
            </a:solidFill>
            <a:prstDash val="solid"/>
            <a:round/>
            <a:headEnd type="none" w="sm" len="sm"/>
            <a:tailEnd type="none" w="sm" len="sm"/>
          </a:ln>
        </p:spPr>
      </p:cxnSp>
      <p:sp>
        <p:nvSpPr>
          <p:cNvPr id="346" name="Google Shape;346;p27"/>
          <p:cNvSpPr txBox="1"/>
          <p:nvPr/>
        </p:nvSpPr>
        <p:spPr>
          <a:xfrm>
            <a:off x="1075419" y="5392659"/>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Emotional dysregulation</a:t>
            </a:r>
            <a:endParaRPr/>
          </a:p>
        </p:txBody>
      </p:sp>
      <p:sp>
        <p:nvSpPr>
          <p:cNvPr id="347" name="Google Shape;347;p27"/>
          <p:cNvSpPr/>
          <p:nvPr/>
        </p:nvSpPr>
        <p:spPr>
          <a:xfrm>
            <a:off x="6162678" y="2852251"/>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48" name="Google Shape;348;p27"/>
          <p:cNvCxnSpPr/>
          <p:nvPr/>
        </p:nvCxnSpPr>
        <p:spPr>
          <a:xfrm>
            <a:off x="6166647" y="3019018"/>
            <a:ext cx="0" cy="338137"/>
          </a:xfrm>
          <a:prstGeom prst="straightConnector1">
            <a:avLst/>
          </a:prstGeom>
          <a:noFill/>
          <a:ln w="22225" cap="rnd" cmpd="sng">
            <a:solidFill>
              <a:srgbClr val="0C2542"/>
            </a:solidFill>
            <a:prstDash val="solid"/>
            <a:round/>
            <a:headEnd type="none" w="sm" len="sm"/>
            <a:tailEnd type="none" w="sm" len="sm"/>
          </a:ln>
        </p:spPr>
      </p:cxnSp>
      <p:sp>
        <p:nvSpPr>
          <p:cNvPr id="349" name="Google Shape;349;p27"/>
          <p:cNvSpPr txBox="1"/>
          <p:nvPr/>
        </p:nvSpPr>
        <p:spPr>
          <a:xfrm>
            <a:off x="6803123" y="3003420"/>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Feeling unsafe in crowded spaces</a:t>
            </a:r>
            <a:endParaRPr/>
          </a:p>
        </p:txBody>
      </p:sp>
      <p:sp>
        <p:nvSpPr>
          <p:cNvPr id="350" name="Google Shape;350;p27"/>
          <p:cNvSpPr/>
          <p:nvPr/>
        </p:nvSpPr>
        <p:spPr>
          <a:xfrm>
            <a:off x="6162678" y="4445077"/>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51" name="Google Shape;351;p27"/>
          <p:cNvCxnSpPr/>
          <p:nvPr/>
        </p:nvCxnSpPr>
        <p:spPr>
          <a:xfrm>
            <a:off x="6166647" y="4611844"/>
            <a:ext cx="0" cy="338137"/>
          </a:xfrm>
          <a:prstGeom prst="straightConnector1">
            <a:avLst/>
          </a:prstGeom>
          <a:noFill/>
          <a:ln w="22225" cap="rnd" cmpd="sng">
            <a:solidFill>
              <a:srgbClr val="0C2542"/>
            </a:solidFill>
            <a:prstDash val="solid"/>
            <a:round/>
            <a:headEnd type="none" w="sm" len="sm"/>
            <a:tailEnd type="none" w="sm" len="sm"/>
          </a:ln>
        </p:spPr>
      </p:cxnSp>
      <p:sp>
        <p:nvSpPr>
          <p:cNvPr id="352" name="Google Shape;352;p27"/>
          <p:cNvSpPr txBox="1"/>
          <p:nvPr/>
        </p:nvSpPr>
        <p:spPr>
          <a:xfrm>
            <a:off x="6803123" y="4457747"/>
            <a:ext cx="4791978" cy="646331"/>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Sensitivity to sounds associated with incarceration (keys, door slamming) </a:t>
            </a:r>
            <a:endParaRPr/>
          </a:p>
        </p:txBody>
      </p:sp>
      <p:sp>
        <p:nvSpPr>
          <p:cNvPr id="353" name="Google Shape;353;p27"/>
          <p:cNvSpPr/>
          <p:nvPr/>
        </p:nvSpPr>
        <p:spPr>
          <a:xfrm>
            <a:off x="434974" y="2852251"/>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54" name="Google Shape;354;p27"/>
          <p:cNvCxnSpPr/>
          <p:nvPr/>
        </p:nvCxnSpPr>
        <p:spPr>
          <a:xfrm>
            <a:off x="438943" y="3019018"/>
            <a:ext cx="0" cy="338137"/>
          </a:xfrm>
          <a:prstGeom prst="straightConnector1">
            <a:avLst/>
          </a:prstGeom>
          <a:noFill/>
          <a:ln w="22225" cap="rnd" cmpd="sng">
            <a:solidFill>
              <a:srgbClr val="DFB137"/>
            </a:solidFill>
            <a:prstDash val="solid"/>
            <a:round/>
            <a:headEnd type="none" w="sm" len="sm"/>
            <a:tailEnd type="none" w="sm" len="sm"/>
          </a:ln>
        </p:spPr>
      </p:cxnSp>
      <p:sp>
        <p:nvSpPr>
          <p:cNvPr id="355" name="Google Shape;355;p27"/>
          <p:cNvSpPr txBox="1"/>
          <p:nvPr/>
        </p:nvSpPr>
        <p:spPr>
          <a:xfrm>
            <a:off x="1075419" y="3003420"/>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Depression</a:t>
            </a:r>
            <a:endParaRPr/>
          </a:p>
        </p:txBody>
      </p:sp>
      <p:sp>
        <p:nvSpPr>
          <p:cNvPr id="356" name="Google Shape;356;p27"/>
          <p:cNvSpPr/>
          <p:nvPr/>
        </p:nvSpPr>
        <p:spPr>
          <a:xfrm>
            <a:off x="434974" y="4445077"/>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57" name="Google Shape;357;p27"/>
          <p:cNvCxnSpPr/>
          <p:nvPr/>
        </p:nvCxnSpPr>
        <p:spPr>
          <a:xfrm>
            <a:off x="438943" y="4611844"/>
            <a:ext cx="0" cy="338137"/>
          </a:xfrm>
          <a:prstGeom prst="straightConnector1">
            <a:avLst/>
          </a:prstGeom>
          <a:noFill/>
          <a:ln w="22225" cap="rnd" cmpd="sng">
            <a:solidFill>
              <a:srgbClr val="DFB137"/>
            </a:solidFill>
            <a:prstDash val="solid"/>
            <a:round/>
            <a:headEnd type="none" w="sm" len="sm"/>
            <a:tailEnd type="none" w="sm" len="sm"/>
          </a:ln>
        </p:spPr>
      </p:cxnSp>
      <p:sp>
        <p:nvSpPr>
          <p:cNvPr id="358" name="Google Shape;358;p27"/>
          <p:cNvSpPr txBox="1"/>
          <p:nvPr/>
        </p:nvSpPr>
        <p:spPr>
          <a:xfrm>
            <a:off x="1075419" y="4596246"/>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Sleep disturbances</a:t>
            </a:r>
            <a:endParaRPr/>
          </a:p>
        </p:txBody>
      </p:sp>
      <p:sp>
        <p:nvSpPr>
          <p:cNvPr id="359" name="Google Shape;359;p27"/>
          <p:cNvSpPr/>
          <p:nvPr/>
        </p:nvSpPr>
        <p:spPr>
          <a:xfrm>
            <a:off x="6162678" y="2055838"/>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60" name="Google Shape;360;p27"/>
          <p:cNvCxnSpPr/>
          <p:nvPr/>
        </p:nvCxnSpPr>
        <p:spPr>
          <a:xfrm>
            <a:off x="6166647" y="2222605"/>
            <a:ext cx="0" cy="338137"/>
          </a:xfrm>
          <a:prstGeom prst="straightConnector1">
            <a:avLst/>
          </a:prstGeom>
          <a:noFill/>
          <a:ln w="22225" cap="rnd" cmpd="sng">
            <a:solidFill>
              <a:srgbClr val="DFB137"/>
            </a:solidFill>
            <a:prstDash val="solid"/>
            <a:round/>
            <a:headEnd type="none" w="sm" len="sm"/>
            <a:tailEnd type="none" w="sm" len="sm"/>
          </a:ln>
        </p:spPr>
      </p:cxnSp>
      <p:sp>
        <p:nvSpPr>
          <p:cNvPr id="361" name="Google Shape;361;p27"/>
          <p:cNvSpPr txBox="1"/>
          <p:nvPr/>
        </p:nvSpPr>
        <p:spPr>
          <a:xfrm>
            <a:off x="6803123" y="2207007"/>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Social isolation and institutionalization</a:t>
            </a:r>
            <a:endParaRPr/>
          </a:p>
        </p:txBody>
      </p:sp>
      <p:sp>
        <p:nvSpPr>
          <p:cNvPr id="362" name="Google Shape;362;p27"/>
          <p:cNvSpPr/>
          <p:nvPr/>
        </p:nvSpPr>
        <p:spPr>
          <a:xfrm>
            <a:off x="6162678" y="3648664"/>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63" name="Google Shape;363;p27"/>
          <p:cNvCxnSpPr/>
          <p:nvPr/>
        </p:nvCxnSpPr>
        <p:spPr>
          <a:xfrm>
            <a:off x="6166647" y="3815431"/>
            <a:ext cx="0" cy="338137"/>
          </a:xfrm>
          <a:prstGeom prst="straightConnector1">
            <a:avLst/>
          </a:prstGeom>
          <a:noFill/>
          <a:ln w="22225" cap="rnd" cmpd="sng">
            <a:solidFill>
              <a:srgbClr val="DFB137"/>
            </a:solidFill>
            <a:prstDash val="solid"/>
            <a:round/>
            <a:headEnd type="none" w="sm" len="sm"/>
            <a:tailEnd type="none" w="sm" len="sm"/>
          </a:ln>
        </p:spPr>
      </p:cxnSp>
      <p:sp>
        <p:nvSpPr>
          <p:cNvPr id="364" name="Google Shape;364;p27"/>
          <p:cNvSpPr txBox="1"/>
          <p:nvPr/>
        </p:nvSpPr>
        <p:spPr>
          <a:xfrm>
            <a:off x="6803123" y="3799833"/>
            <a:ext cx="4791978" cy="369332"/>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Difficulties sitting with backs toward others</a:t>
            </a:r>
            <a:endParaRPr/>
          </a:p>
        </p:txBody>
      </p:sp>
      <p:sp>
        <p:nvSpPr>
          <p:cNvPr id="365" name="Google Shape;365;p27"/>
          <p:cNvSpPr/>
          <p:nvPr/>
        </p:nvSpPr>
        <p:spPr>
          <a:xfrm>
            <a:off x="6162678" y="5241490"/>
            <a:ext cx="5610222" cy="671671"/>
          </a:xfrm>
          <a:prstGeom prst="roundRect">
            <a:avLst>
              <a:gd name="adj" fmla="val 10285"/>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66" name="Google Shape;366;p27"/>
          <p:cNvCxnSpPr/>
          <p:nvPr/>
        </p:nvCxnSpPr>
        <p:spPr>
          <a:xfrm>
            <a:off x="6166647" y="5408257"/>
            <a:ext cx="0" cy="338137"/>
          </a:xfrm>
          <a:prstGeom prst="straightConnector1">
            <a:avLst/>
          </a:prstGeom>
          <a:noFill/>
          <a:ln w="22225" cap="rnd" cmpd="sng">
            <a:solidFill>
              <a:srgbClr val="DFB137"/>
            </a:solidFill>
            <a:prstDash val="solid"/>
            <a:round/>
            <a:headEnd type="none" w="sm" len="sm"/>
            <a:tailEnd type="none" w="sm" len="sm"/>
          </a:ln>
        </p:spPr>
      </p:cxnSp>
      <p:sp>
        <p:nvSpPr>
          <p:cNvPr id="367" name="Google Shape;367;p27"/>
          <p:cNvSpPr txBox="1"/>
          <p:nvPr/>
        </p:nvSpPr>
        <p:spPr>
          <a:xfrm>
            <a:off x="6803123" y="5392659"/>
            <a:ext cx="4791900" cy="6465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Fear of re-crimin</a:t>
            </a:r>
            <a:r>
              <a:rPr lang="en-US" sz="1800">
                <a:solidFill>
                  <a:schemeClr val="dk1"/>
                </a:solidFill>
              </a:rPr>
              <a:t>ali</a:t>
            </a:r>
            <a:r>
              <a:rPr lang="en-US" sz="1800">
                <a:solidFill>
                  <a:schemeClr val="dk1"/>
                </a:solidFill>
                <a:latin typeface="Arial"/>
                <a:ea typeface="Arial"/>
                <a:cs typeface="Arial"/>
                <a:sym typeface="Arial"/>
              </a:rPr>
              <a:t>zation or returning to prison</a:t>
            </a:r>
            <a:endParaRPr/>
          </a:p>
        </p:txBody>
      </p:sp>
      <p:grpSp>
        <p:nvGrpSpPr>
          <p:cNvPr id="368" name="Google Shape;368;p27"/>
          <p:cNvGrpSpPr/>
          <p:nvPr/>
        </p:nvGrpSpPr>
        <p:grpSpPr>
          <a:xfrm>
            <a:off x="648520" y="2207556"/>
            <a:ext cx="307011" cy="368234"/>
            <a:chOff x="-4601713" y="184525"/>
            <a:chExt cx="412556" cy="494827"/>
          </a:xfrm>
        </p:grpSpPr>
        <p:sp>
          <p:nvSpPr>
            <p:cNvPr id="369" name="Google Shape;369;p27"/>
            <p:cNvSpPr/>
            <p:nvPr/>
          </p:nvSpPr>
          <p:spPr>
            <a:xfrm>
              <a:off x="-4503649" y="554749"/>
              <a:ext cx="216288" cy="123712"/>
            </a:xfrm>
            <a:custGeom>
              <a:avLst/>
              <a:gdLst/>
              <a:ahLst/>
              <a:cxnLst/>
              <a:rect l="l" t="t" r="r" b="b"/>
              <a:pathLst>
                <a:path w="216288" h="123712" extrusionOk="0">
                  <a:moveTo>
                    <a:pt x="0" y="123712"/>
                  </a:moveTo>
                  <a:cubicBezTo>
                    <a:pt x="14843" y="81947"/>
                    <a:pt x="29418" y="41041"/>
                    <a:pt x="43993" y="54"/>
                  </a:cubicBezTo>
                  <a:cubicBezTo>
                    <a:pt x="100226" y="24050"/>
                    <a:pt x="117083" y="24050"/>
                    <a:pt x="172269" y="0"/>
                  </a:cubicBezTo>
                  <a:cubicBezTo>
                    <a:pt x="186844" y="40987"/>
                    <a:pt x="201419" y="81893"/>
                    <a:pt x="216289" y="123686"/>
                  </a:cubicBezTo>
                  <a:cubicBezTo>
                    <a:pt x="144327" y="123712"/>
                    <a:pt x="72660" y="123712"/>
                    <a:pt x="0" y="12371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0" name="Google Shape;370;p27"/>
            <p:cNvSpPr/>
            <p:nvPr/>
          </p:nvSpPr>
          <p:spPr>
            <a:xfrm>
              <a:off x="-4458797" y="356806"/>
              <a:ext cx="128007" cy="200595"/>
            </a:xfrm>
            <a:custGeom>
              <a:avLst/>
              <a:gdLst/>
              <a:ahLst/>
              <a:cxnLst/>
              <a:rect l="l" t="t" r="r" b="b"/>
              <a:pathLst>
                <a:path w="128007" h="200595" extrusionOk="0">
                  <a:moveTo>
                    <a:pt x="118129" y="182886"/>
                  </a:moveTo>
                  <a:cubicBezTo>
                    <a:pt x="89221" y="206345"/>
                    <a:pt x="38679" y="206453"/>
                    <a:pt x="9153" y="183476"/>
                  </a:cubicBezTo>
                  <a:cubicBezTo>
                    <a:pt x="11059" y="157198"/>
                    <a:pt x="11971" y="132907"/>
                    <a:pt x="14870" y="108830"/>
                  </a:cubicBezTo>
                  <a:cubicBezTo>
                    <a:pt x="16427" y="95731"/>
                    <a:pt x="20185" y="82606"/>
                    <a:pt x="24936" y="70259"/>
                  </a:cubicBezTo>
                  <a:cubicBezTo>
                    <a:pt x="37685" y="37083"/>
                    <a:pt x="34330" y="30426"/>
                    <a:pt x="0" y="25138"/>
                  </a:cubicBezTo>
                  <a:cubicBezTo>
                    <a:pt x="21446" y="-3931"/>
                    <a:pt x="90805" y="-12440"/>
                    <a:pt x="128007" y="24843"/>
                  </a:cubicBezTo>
                  <a:cubicBezTo>
                    <a:pt x="124544" y="25460"/>
                    <a:pt x="121860" y="26185"/>
                    <a:pt x="119123" y="26427"/>
                  </a:cubicBezTo>
                  <a:cubicBezTo>
                    <a:pt x="97542" y="28145"/>
                    <a:pt x="90187" y="39552"/>
                    <a:pt x="97649" y="60140"/>
                  </a:cubicBezTo>
                  <a:cubicBezTo>
                    <a:pt x="99475" y="65159"/>
                    <a:pt x="102427" y="69883"/>
                    <a:pt x="103554" y="75010"/>
                  </a:cubicBezTo>
                  <a:cubicBezTo>
                    <a:pt x="106802" y="90148"/>
                    <a:pt x="110077" y="105314"/>
                    <a:pt x="112063" y="120640"/>
                  </a:cubicBezTo>
                  <a:cubicBezTo>
                    <a:pt x="114640" y="140718"/>
                    <a:pt x="116036" y="160983"/>
                    <a:pt x="118129" y="18288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1" name="Google Shape;371;p27"/>
            <p:cNvSpPr/>
            <p:nvPr/>
          </p:nvSpPr>
          <p:spPr>
            <a:xfrm>
              <a:off x="-4570027" y="395714"/>
              <a:ext cx="127563" cy="283638"/>
            </a:xfrm>
            <a:custGeom>
              <a:avLst/>
              <a:gdLst/>
              <a:ahLst/>
              <a:cxnLst/>
              <a:rect l="l" t="t" r="r" b="b"/>
              <a:pathLst>
                <a:path w="127563" h="283638" extrusionOk="0">
                  <a:moveTo>
                    <a:pt x="106050" y="2926"/>
                  </a:moveTo>
                  <a:cubicBezTo>
                    <a:pt x="108734" y="2926"/>
                    <a:pt x="111418" y="2899"/>
                    <a:pt x="114102" y="2926"/>
                  </a:cubicBezTo>
                  <a:cubicBezTo>
                    <a:pt x="128811" y="3167"/>
                    <a:pt x="130261" y="4778"/>
                    <a:pt x="124221" y="18386"/>
                  </a:cubicBezTo>
                  <a:cubicBezTo>
                    <a:pt x="113914" y="41658"/>
                    <a:pt x="109754" y="65601"/>
                    <a:pt x="109861" y="91154"/>
                  </a:cubicBezTo>
                  <a:cubicBezTo>
                    <a:pt x="109915" y="106722"/>
                    <a:pt x="105540" y="122800"/>
                    <a:pt x="100601" y="137831"/>
                  </a:cubicBezTo>
                  <a:cubicBezTo>
                    <a:pt x="86965" y="179328"/>
                    <a:pt x="72202" y="220449"/>
                    <a:pt x="57493" y="261597"/>
                  </a:cubicBezTo>
                  <a:cubicBezTo>
                    <a:pt x="49548" y="283849"/>
                    <a:pt x="25847" y="290586"/>
                    <a:pt x="9313" y="275635"/>
                  </a:cubicBezTo>
                  <a:cubicBezTo>
                    <a:pt x="589" y="267744"/>
                    <a:pt x="-2712" y="258698"/>
                    <a:pt x="2468" y="246942"/>
                  </a:cubicBezTo>
                  <a:cubicBezTo>
                    <a:pt x="18707" y="210249"/>
                    <a:pt x="35242" y="173638"/>
                    <a:pt x="50085" y="136355"/>
                  </a:cubicBezTo>
                  <a:cubicBezTo>
                    <a:pt x="55722" y="122182"/>
                    <a:pt x="60580" y="106024"/>
                    <a:pt x="59506" y="91234"/>
                  </a:cubicBezTo>
                  <a:cubicBezTo>
                    <a:pt x="57332" y="60715"/>
                    <a:pt x="69465" y="35270"/>
                    <a:pt x="82912" y="10227"/>
                  </a:cubicBezTo>
                  <a:cubicBezTo>
                    <a:pt x="85972" y="4536"/>
                    <a:pt x="97272" y="3275"/>
                    <a:pt x="104761" y="0"/>
                  </a:cubicBezTo>
                  <a:cubicBezTo>
                    <a:pt x="105217" y="966"/>
                    <a:pt x="105647" y="1959"/>
                    <a:pt x="106050" y="292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2" name="Google Shape;372;p27"/>
            <p:cNvSpPr/>
            <p:nvPr/>
          </p:nvSpPr>
          <p:spPr>
            <a:xfrm>
              <a:off x="-4348417" y="397687"/>
              <a:ext cx="126519" cy="281630"/>
            </a:xfrm>
            <a:custGeom>
              <a:avLst/>
              <a:gdLst/>
              <a:ahLst/>
              <a:cxnLst/>
              <a:rect l="l" t="t" r="r" b="b"/>
              <a:pathLst>
                <a:path w="126519" h="281630" extrusionOk="0">
                  <a:moveTo>
                    <a:pt x="24230" y="952"/>
                  </a:moveTo>
                  <a:cubicBezTo>
                    <a:pt x="38107" y="-3047"/>
                    <a:pt x="44280" y="6025"/>
                    <a:pt x="50830" y="19258"/>
                  </a:cubicBezTo>
                  <a:cubicBezTo>
                    <a:pt x="62855" y="43523"/>
                    <a:pt x="68733" y="68110"/>
                    <a:pt x="67632" y="95247"/>
                  </a:cubicBezTo>
                  <a:cubicBezTo>
                    <a:pt x="67176" y="106815"/>
                    <a:pt x="70719" y="119270"/>
                    <a:pt x="75202" y="130167"/>
                  </a:cubicBezTo>
                  <a:cubicBezTo>
                    <a:pt x="90287" y="166860"/>
                    <a:pt x="106579" y="203069"/>
                    <a:pt x="122496" y="239439"/>
                  </a:cubicBezTo>
                  <a:cubicBezTo>
                    <a:pt x="130710" y="258201"/>
                    <a:pt x="126281" y="272320"/>
                    <a:pt x="109800" y="279272"/>
                  </a:cubicBezTo>
                  <a:cubicBezTo>
                    <a:pt x="93883" y="285982"/>
                    <a:pt x="76410" y="277983"/>
                    <a:pt x="70102" y="260268"/>
                  </a:cubicBezTo>
                  <a:cubicBezTo>
                    <a:pt x="53326" y="213242"/>
                    <a:pt x="36389" y="166269"/>
                    <a:pt x="20767" y="118867"/>
                  </a:cubicBezTo>
                  <a:cubicBezTo>
                    <a:pt x="16983" y="107352"/>
                    <a:pt x="16607" y="94146"/>
                    <a:pt x="17278" y="81853"/>
                  </a:cubicBezTo>
                  <a:cubicBezTo>
                    <a:pt x="18486" y="59252"/>
                    <a:pt x="12178" y="38718"/>
                    <a:pt x="3938" y="18292"/>
                  </a:cubicBezTo>
                  <a:cubicBezTo>
                    <a:pt x="-2746" y="1758"/>
                    <a:pt x="-2129" y="1060"/>
                    <a:pt x="15318" y="952"/>
                  </a:cubicBezTo>
                  <a:cubicBezTo>
                    <a:pt x="17546" y="926"/>
                    <a:pt x="19801" y="952"/>
                    <a:pt x="24230" y="95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3" name="Google Shape;373;p27"/>
            <p:cNvSpPr/>
            <p:nvPr/>
          </p:nvSpPr>
          <p:spPr>
            <a:xfrm>
              <a:off x="-4444651" y="184525"/>
              <a:ext cx="97998" cy="132999"/>
            </a:xfrm>
            <a:custGeom>
              <a:avLst/>
              <a:gdLst/>
              <a:ahLst/>
              <a:cxnLst/>
              <a:rect l="l" t="t" r="r" b="b"/>
              <a:pathLst>
                <a:path w="97998" h="132999" extrusionOk="0">
                  <a:moveTo>
                    <a:pt x="0" y="0"/>
                  </a:moveTo>
                  <a:cubicBezTo>
                    <a:pt x="33874" y="0"/>
                    <a:pt x="64446" y="0"/>
                    <a:pt x="97998" y="0"/>
                  </a:cubicBezTo>
                  <a:cubicBezTo>
                    <a:pt x="90590" y="17259"/>
                    <a:pt x="83880" y="32881"/>
                    <a:pt x="76525" y="50086"/>
                  </a:cubicBezTo>
                  <a:cubicBezTo>
                    <a:pt x="82806" y="50972"/>
                    <a:pt x="88174" y="51724"/>
                    <a:pt x="96844" y="52931"/>
                  </a:cubicBezTo>
                  <a:cubicBezTo>
                    <a:pt x="81061" y="79504"/>
                    <a:pt x="66111" y="104655"/>
                    <a:pt x="49308" y="133000"/>
                  </a:cubicBezTo>
                  <a:cubicBezTo>
                    <a:pt x="32559" y="105138"/>
                    <a:pt x="17474" y="79988"/>
                    <a:pt x="1315" y="53092"/>
                  </a:cubicBezTo>
                  <a:cubicBezTo>
                    <a:pt x="9341" y="52019"/>
                    <a:pt x="14763" y="51294"/>
                    <a:pt x="22010" y="50301"/>
                  </a:cubicBezTo>
                  <a:cubicBezTo>
                    <a:pt x="14736" y="33713"/>
                    <a:pt x="7918" y="18091"/>
                    <a:pt x="0" y="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4" name="Google Shape;374;p27"/>
            <p:cNvSpPr/>
            <p:nvPr/>
          </p:nvSpPr>
          <p:spPr>
            <a:xfrm>
              <a:off x="-4311357" y="186635"/>
              <a:ext cx="112412" cy="151665"/>
            </a:xfrm>
            <a:custGeom>
              <a:avLst/>
              <a:gdLst/>
              <a:ahLst/>
              <a:cxnLst/>
              <a:rect l="l" t="t" r="r" b="b"/>
              <a:pathLst>
                <a:path w="112412" h="151665" extrusionOk="0">
                  <a:moveTo>
                    <a:pt x="0" y="147880"/>
                  </a:moveTo>
                  <a:cubicBezTo>
                    <a:pt x="15863" y="118757"/>
                    <a:pt x="31753" y="89661"/>
                    <a:pt x="48342" y="59196"/>
                  </a:cubicBezTo>
                  <a:cubicBezTo>
                    <a:pt x="39376" y="58579"/>
                    <a:pt x="32156" y="58069"/>
                    <a:pt x="21473" y="57344"/>
                  </a:cubicBezTo>
                  <a:cubicBezTo>
                    <a:pt x="33391" y="37535"/>
                    <a:pt x="44047" y="19820"/>
                    <a:pt x="54810" y="2158"/>
                  </a:cubicBezTo>
                  <a:cubicBezTo>
                    <a:pt x="55428" y="1138"/>
                    <a:pt x="56984" y="91"/>
                    <a:pt x="58112" y="91"/>
                  </a:cubicBezTo>
                  <a:cubicBezTo>
                    <a:pt x="73465" y="-43"/>
                    <a:pt x="88818" y="11"/>
                    <a:pt x="107232" y="11"/>
                  </a:cubicBezTo>
                  <a:cubicBezTo>
                    <a:pt x="99609" y="12223"/>
                    <a:pt x="94053" y="21108"/>
                    <a:pt x="87772" y="31174"/>
                  </a:cubicBezTo>
                  <a:cubicBezTo>
                    <a:pt x="95770" y="32113"/>
                    <a:pt x="102105" y="32865"/>
                    <a:pt x="112412" y="34099"/>
                  </a:cubicBezTo>
                  <a:cubicBezTo>
                    <a:pt x="74915" y="75006"/>
                    <a:pt x="39752" y="113335"/>
                    <a:pt x="4617" y="151665"/>
                  </a:cubicBezTo>
                  <a:cubicBezTo>
                    <a:pt x="3087" y="150377"/>
                    <a:pt x="1530" y="149115"/>
                    <a:pt x="0" y="14788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5" name="Google Shape;375;p27"/>
            <p:cNvSpPr/>
            <p:nvPr/>
          </p:nvSpPr>
          <p:spPr>
            <a:xfrm>
              <a:off x="-4589461" y="186581"/>
              <a:ext cx="110318" cy="148980"/>
            </a:xfrm>
            <a:custGeom>
              <a:avLst/>
              <a:gdLst/>
              <a:ahLst/>
              <a:cxnLst/>
              <a:rect l="l" t="t" r="r" b="b"/>
              <a:pathLst>
                <a:path w="110318" h="148980" extrusionOk="0">
                  <a:moveTo>
                    <a:pt x="88577" y="57800"/>
                  </a:moveTo>
                  <a:cubicBezTo>
                    <a:pt x="77894" y="57800"/>
                    <a:pt x="70969" y="57800"/>
                    <a:pt x="60769" y="57800"/>
                  </a:cubicBezTo>
                  <a:cubicBezTo>
                    <a:pt x="77921" y="89366"/>
                    <a:pt x="93838" y="118650"/>
                    <a:pt x="110319" y="148981"/>
                  </a:cubicBezTo>
                  <a:cubicBezTo>
                    <a:pt x="99958" y="147397"/>
                    <a:pt x="17501" y="60807"/>
                    <a:pt x="0" y="34341"/>
                  </a:cubicBezTo>
                  <a:cubicBezTo>
                    <a:pt x="7328" y="33214"/>
                    <a:pt x="13823" y="32220"/>
                    <a:pt x="21903" y="30986"/>
                  </a:cubicBezTo>
                  <a:cubicBezTo>
                    <a:pt x="15729" y="21135"/>
                    <a:pt x="10173" y="12250"/>
                    <a:pt x="2523" y="11"/>
                  </a:cubicBezTo>
                  <a:cubicBezTo>
                    <a:pt x="20910" y="11"/>
                    <a:pt x="36263" y="-43"/>
                    <a:pt x="51589" y="91"/>
                  </a:cubicBezTo>
                  <a:cubicBezTo>
                    <a:pt x="52717" y="91"/>
                    <a:pt x="54273" y="1111"/>
                    <a:pt x="54891" y="2131"/>
                  </a:cubicBezTo>
                  <a:cubicBezTo>
                    <a:pt x="65681" y="19793"/>
                    <a:pt x="76364" y="37535"/>
                    <a:pt x="88577" y="5780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6" name="Google Shape;376;p27"/>
            <p:cNvSpPr/>
            <p:nvPr/>
          </p:nvSpPr>
          <p:spPr>
            <a:xfrm>
              <a:off x="-4601713" y="483863"/>
              <a:ext cx="78228" cy="191833"/>
            </a:xfrm>
            <a:custGeom>
              <a:avLst/>
              <a:gdLst/>
              <a:ahLst/>
              <a:cxnLst/>
              <a:rect l="l" t="t" r="r" b="b"/>
              <a:pathLst>
                <a:path w="78228" h="191833" extrusionOk="0">
                  <a:moveTo>
                    <a:pt x="78228" y="2923"/>
                  </a:moveTo>
                  <a:cubicBezTo>
                    <a:pt x="75517" y="14250"/>
                    <a:pt x="74202" y="26356"/>
                    <a:pt x="69773" y="37173"/>
                  </a:cubicBezTo>
                  <a:cubicBezTo>
                    <a:pt x="54689" y="73892"/>
                    <a:pt x="38342" y="110075"/>
                    <a:pt x="22774" y="146579"/>
                  </a:cubicBezTo>
                  <a:cubicBezTo>
                    <a:pt x="13084" y="169287"/>
                    <a:pt x="13353" y="169394"/>
                    <a:pt x="22747" y="191834"/>
                  </a:cubicBezTo>
                  <a:cubicBezTo>
                    <a:pt x="7340" y="191861"/>
                    <a:pt x="-2484" y="181097"/>
                    <a:pt x="549" y="165422"/>
                  </a:cubicBezTo>
                  <a:cubicBezTo>
                    <a:pt x="5193" y="141372"/>
                    <a:pt x="11017" y="117536"/>
                    <a:pt x="16493" y="93621"/>
                  </a:cubicBezTo>
                  <a:cubicBezTo>
                    <a:pt x="21781" y="70591"/>
                    <a:pt x="26532" y="47427"/>
                    <a:pt x="32840" y="24692"/>
                  </a:cubicBezTo>
                  <a:cubicBezTo>
                    <a:pt x="39013" y="2440"/>
                    <a:pt x="53722" y="-4646"/>
                    <a:pt x="78228" y="292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77" name="Google Shape;377;p27"/>
            <p:cNvSpPr/>
            <p:nvPr/>
          </p:nvSpPr>
          <p:spPr>
            <a:xfrm>
              <a:off x="-4267524" y="483881"/>
              <a:ext cx="78367" cy="193346"/>
            </a:xfrm>
            <a:custGeom>
              <a:avLst/>
              <a:gdLst/>
              <a:ahLst/>
              <a:cxnLst/>
              <a:rect l="l" t="t" r="r" b="b"/>
              <a:pathLst>
                <a:path w="78367" h="193346" extrusionOk="0">
                  <a:moveTo>
                    <a:pt x="53200" y="193346"/>
                  </a:moveTo>
                  <a:cubicBezTo>
                    <a:pt x="65386" y="176624"/>
                    <a:pt x="63131" y="162210"/>
                    <a:pt x="55777" y="146320"/>
                  </a:cubicBezTo>
                  <a:cubicBezTo>
                    <a:pt x="39108" y="110326"/>
                    <a:pt x="23513" y="73768"/>
                    <a:pt x="8428" y="37075"/>
                  </a:cubicBezTo>
                  <a:cubicBezTo>
                    <a:pt x="3999" y="26285"/>
                    <a:pt x="2711" y="14179"/>
                    <a:pt x="0" y="2825"/>
                  </a:cubicBezTo>
                  <a:cubicBezTo>
                    <a:pt x="24345" y="-4395"/>
                    <a:pt x="39564" y="2128"/>
                    <a:pt x="44959" y="23493"/>
                  </a:cubicBezTo>
                  <a:cubicBezTo>
                    <a:pt x="56797" y="70600"/>
                    <a:pt x="67372" y="118029"/>
                    <a:pt x="77679" y="165512"/>
                  </a:cubicBezTo>
                  <a:cubicBezTo>
                    <a:pt x="80900" y="180409"/>
                    <a:pt x="72821" y="189374"/>
                    <a:pt x="53200" y="19334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378" name="Google Shape;378;p27"/>
          <p:cNvGrpSpPr/>
          <p:nvPr/>
        </p:nvGrpSpPr>
        <p:grpSpPr>
          <a:xfrm>
            <a:off x="649372" y="2983527"/>
            <a:ext cx="305307" cy="409118"/>
            <a:chOff x="-4494507" y="1601567"/>
            <a:chExt cx="410266" cy="549765"/>
          </a:xfrm>
        </p:grpSpPr>
        <p:sp>
          <p:nvSpPr>
            <p:cNvPr id="379" name="Google Shape;379;p27"/>
            <p:cNvSpPr/>
            <p:nvPr/>
          </p:nvSpPr>
          <p:spPr>
            <a:xfrm>
              <a:off x="-4466509" y="1870129"/>
              <a:ext cx="285221" cy="281203"/>
            </a:xfrm>
            <a:custGeom>
              <a:avLst/>
              <a:gdLst/>
              <a:ahLst/>
              <a:cxnLst/>
              <a:rect l="l" t="t" r="r" b="b"/>
              <a:pathLst>
                <a:path w="285221" h="281203" extrusionOk="0">
                  <a:moveTo>
                    <a:pt x="162427" y="82981"/>
                  </a:moveTo>
                  <a:cubicBezTo>
                    <a:pt x="157729" y="70527"/>
                    <a:pt x="153381" y="57911"/>
                    <a:pt x="148254" y="45645"/>
                  </a:cubicBezTo>
                  <a:cubicBezTo>
                    <a:pt x="140148" y="26265"/>
                    <a:pt x="121708" y="18320"/>
                    <a:pt x="103563" y="25863"/>
                  </a:cubicBezTo>
                  <a:cubicBezTo>
                    <a:pt x="86009" y="33190"/>
                    <a:pt x="79030" y="50986"/>
                    <a:pt x="86250" y="70500"/>
                  </a:cubicBezTo>
                  <a:cubicBezTo>
                    <a:pt x="98034" y="102307"/>
                    <a:pt x="110005" y="134034"/>
                    <a:pt x="121681" y="165868"/>
                  </a:cubicBezTo>
                  <a:cubicBezTo>
                    <a:pt x="127237" y="181033"/>
                    <a:pt x="137867" y="188576"/>
                    <a:pt x="153810" y="189837"/>
                  </a:cubicBezTo>
                  <a:cubicBezTo>
                    <a:pt x="191657" y="192817"/>
                    <a:pt x="229503" y="196091"/>
                    <a:pt x="267323" y="199473"/>
                  </a:cubicBezTo>
                  <a:cubicBezTo>
                    <a:pt x="269954" y="199715"/>
                    <a:pt x="274114" y="201191"/>
                    <a:pt x="274705" y="203017"/>
                  </a:cubicBezTo>
                  <a:cubicBezTo>
                    <a:pt x="278758" y="215712"/>
                    <a:pt x="283938" y="228489"/>
                    <a:pt x="285092" y="241561"/>
                  </a:cubicBezTo>
                  <a:cubicBezTo>
                    <a:pt x="286810" y="260806"/>
                    <a:pt x="271242" y="277475"/>
                    <a:pt x="251701" y="280723"/>
                  </a:cubicBezTo>
                  <a:cubicBezTo>
                    <a:pt x="233664" y="283729"/>
                    <a:pt x="214767" y="272375"/>
                    <a:pt x="208487" y="254176"/>
                  </a:cubicBezTo>
                  <a:cubicBezTo>
                    <a:pt x="201991" y="235334"/>
                    <a:pt x="196005" y="216330"/>
                    <a:pt x="190905" y="200708"/>
                  </a:cubicBezTo>
                  <a:cubicBezTo>
                    <a:pt x="175311" y="214531"/>
                    <a:pt x="156790" y="226315"/>
                    <a:pt x="144550" y="242769"/>
                  </a:cubicBezTo>
                  <a:cubicBezTo>
                    <a:pt x="116581" y="280374"/>
                    <a:pt x="81714" y="279944"/>
                    <a:pt x="42848" y="267329"/>
                  </a:cubicBezTo>
                  <a:cubicBezTo>
                    <a:pt x="14772" y="258203"/>
                    <a:pt x="-1548" y="237642"/>
                    <a:pt x="116" y="208036"/>
                  </a:cubicBezTo>
                  <a:cubicBezTo>
                    <a:pt x="1566" y="182322"/>
                    <a:pt x="3659" y="155775"/>
                    <a:pt x="11416" y="131484"/>
                  </a:cubicBezTo>
                  <a:cubicBezTo>
                    <a:pt x="21240" y="100724"/>
                    <a:pt x="35332" y="70956"/>
                    <a:pt x="50766" y="42478"/>
                  </a:cubicBezTo>
                  <a:cubicBezTo>
                    <a:pt x="67757" y="11073"/>
                    <a:pt x="102624" y="-3287"/>
                    <a:pt x="132874" y="632"/>
                  </a:cubicBezTo>
                  <a:cubicBezTo>
                    <a:pt x="165299" y="4819"/>
                    <a:pt x="177458" y="36036"/>
                    <a:pt x="172277" y="62475"/>
                  </a:cubicBezTo>
                  <a:cubicBezTo>
                    <a:pt x="170935" y="69346"/>
                    <a:pt x="167714" y="75868"/>
                    <a:pt x="165352" y="82525"/>
                  </a:cubicBezTo>
                  <a:cubicBezTo>
                    <a:pt x="164386" y="82659"/>
                    <a:pt x="163420" y="82820"/>
                    <a:pt x="162427" y="82981"/>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0" name="Google Shape;380;p27"/>
            <p:cNvSpPr/>
            <p:nvPr/>
          </p:nvSpPr>
          <p:spPr>
            <a:xfrm>
              <a:off x="-4295777" y="1778855"/>
              <a:ext cx="160152" cy="160111"/>
            </a:xfrm>
            <a:custGeom>
              <a:avLst/>
              <a:gdLst/>
              <a:ahLst/>
              <a:cxnLst/>
              <a:rect l="l" t="t" r="r" b="b"/>
              <a:pathLst>
                <a:path w="160152" h="160111" extrusionOk="0">
                  <a:moveTo>
                    <a:pt x="79735" y="160110"/>
                  </a:moveTo>
                  <a:cubicBezTo>
                    <a:pt x="36305" y="159814"/>
                    <a:pt x="-870" y="122075"/>
                    <a:pt x="16" y="79156"/>
                  </a:cubicBezTo>
                  <a:cubicBezTo>
                    <a:pt x="901" y="35646"/>
                    <a:pt x="36869" y="108"/>
                    <a:pt x="80057" y="0"/>
                  </a:cubicBezTo>
                  <a:cubicBezTo>
                    <a:pt x="123916" y="-107"/>
                    <a:pt x="160340" y="36344"/>
                    <a:pt x="160152" y="80149"/>
                  </a:cubicBezTo>
                  <a:cubicBezTo>
                    <a:pt x="159964" y="124115"/>
                    <a:pt x="123433" y="160405"/>
                    <a:pt x="79735" y="16011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1" name="Google Shape;381;p27"/>
            <p:cNvSpPr/>
            <p:nvPr/>
          </p:nvSpPr>
          <p:spPr>
            <a:xfrm>
              <a:off x="-4374685" y="1901700"/>
              <a:ext cx="198910" cy="158560"/>
            </a:xfrm>
            <a:custGeom>
              <a:avLst/>
              <a:gdLst/>
              <a:ahLst/>
              <a:cxnLst/>
              <a:rect l="l" t="t" r="r" b="b"/>
              <a:pathLst>
                <a:path w="198910" h="158560" extrusionOk="0">
                  <a:moveTo>
                    <a:pt x="160360" y="158105"/>
                  </a:moveTo>
                  <a:cubicBezTo>
                    <a:pt x="129842" y="155475"/>
                    <a:pt x="96478" y="152602"/>
                    <a:pt x="63141" y="149730"/>
                  </a:cubicBezTo>
                  <a:cubicBezTo>
                    <a:pt x="50955" y="148684"/>
                    <a:pt x="42392" y="143289"/>
                    <a:pt x="37963" y="131183"/>
                  </a:cubicBezTo>
                  <a:cubicBezTo>
                    <a:pt x="26180" y="98973"/>
                    <a:pt x="13699" y="67005"/>
                    <a:pt x="1942" y="34768"/>
                  </a:cubicBezTo>
                  <a:cubicBezTo>
                    <a:pt x="-3399" y="20113"/>
                    <a:pt x="2559" y="7551"/>
                    <a:pt x="16356" y="1914"/>
                  </a:cubicBezTo>
                  <a:cubicBezTo>
                    <a:pt x="29293" y="-3373"/>
                    <a:pt x="42634" y="2451"/>
                    <a:pt x="48539" y="17429"/>
                  </a:cubicBezTo>
                  <a:cubicBezTo>
                    <a:pt x="58148" y="41908"/>
                    <a:pt x="67086" y="66656"/>
                    <a:pt x="75810" y="91458"/>
                  </a:cubicBezTo>
                  <a:cubicBezTo>
                    <a:pt x="78333" y="98597"/>
                    <a:pt x="81554" y="101818"/>
                    <a:pt x="89741" y="102355"/>
                  </a:cubicBezTo>
                  <a:cubicBezTo>
                    <a:pt x="117334" y="104127"/>
                    <a:pt x="144900" y="106811"/>
                    <a:pt x="172412" y="109603"/>
                  </a:cubicBezTo>
                  <a:cubicBezTo>
                    <a:pt x="189510" y="111347"/>
                    <a:pt x="199791" y="121842"/>
                    <a:pt x="198851" y="135504"/>
                  </a:cubicBezTo>
                  <a:cubicBezTo>
                    <a:pt x="197804" y="150455"/>
                    <a:pt x="186424" y="159098"/>
                    <a:pt x="168574" y="158535"/>
                  </a:cubicBezTo>
                  <a:cubicBezTo>
                    <a:pt x="166749" y="158427"/>
                    <a:pt x="164950" y="158320"/>
                    <a:pt x="160360" y="158105"/>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2" name="Google Shape;382;p27"/>
            <p:cNvSpPr/>
            <p:nvPr/>
          </p:nvSpPr>
          <p:spPr>
            <a:xfrm>
              <a:off x="-4295443" y="1949872"/>
              <a:ext cx="80903" cy="50935"/>
            </a:xfrm>
            <a:custGeom>
              <a:avLst/>
              <a:gdLst/>
              <a:ahLst/>
              <a:cxnLst/>
              <a:rect l="l" t="t" r="r" b="b"/>
              <a:pathLst>
                <a:path w="80903" h="50935" extrusionOk="0">
                  <a:moveTo>
                    <a:pt x="80904" y="50936"/>
                  </a:moveTo>
                  <a:cubicBezTo>
                    <a:pt x="56344" y="48923"/>
                    <a:pt x="33716" y="47419"/>
                    <a:pt x="11169" y="45031"/>
                  </a:cubicBezTo>
                  <a:cubicBezTo>
                    <a:pt x="4164" y="44279"/>
                    <a:pt x="-3057" y="23987"/>
                    <a:pt x="1345" y="18296"/>
                  </a:cubicBezTo>
                  <a:cubicBezTo>
                    <a:pt x="10928" y="5949"/>
                    <a:pt x="23221" y="-1593"/>
                    <a:pt x="39460" y="286"/>
                  </a:cubicBezTo>
                  <a:cubicBezTo>
                    <a:pt x="54840" y="2057"/>
                    <a:pt x="66114" y="10029"/>
                    <a:pt x="71885" y="24711"/>
                  </a:cubicBezTo>
                  <a:cubicBezTo>
                    <a:pt x="74945" y="32549"/>
                    <a:pt x="77361" y="40629"/>
                    <a:pt x="80904" y="50936"/>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3" name="Google Shape;383;p27"/>
            <p:cNvSpPr/>
            <p:nvPr/>
          </p:nvSpPr>
          <p:spPr>
            <a:xfrm>
              <a:off x="-4340775" y="1619041"/>
              <a:ext cx="3408" cy="205337"/>
            </a:xfrm>
            <a:custGeom>
              <a:avLst/>
              <a:gdLst/>
              <a:ahLst/>
              <a:cxnLst/>
              <a:rect l="l" t="t" r="r" b="b"/>
              <a:pathLst>
                <a:path w="3408" h="205337" extrusionOk="0">
                  <a:moveTo>
                    <a:pt x="0" y="205284"/>
                  </a:moveTo>
                  <a:cubicBezTo>
                    <a:pt x="0" y="136865"/>
                    <a:pt x="0" y="68446"/>
                    <a:pt x="0" y="27"/>
                  </a:cubicBezTo>
                  <a:cubicBezTo>
                    <a:pt x="1127" y="27"/>
                    <a:pt x="2282" y="27"/>
                    <a:pt x="3409" y="0"/>
                  </a:cubicBezTo>
                  <a:cubicBezTo>
                    <a:pt x="3409" y="68446"/>
                    <a:pt x="3409" y="136892"/>
                    <a:pt x="3409" y="205337"/>
                  </a:cubicBezTo>
                  <a:cubicBezTo>
                    <a:pt x="2282" y="205311"/>
                    <a:pt x="1154" y="205284"/>
                    <a:pt x="0" y="20528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4" name="Google Shape;384;p27"/>
            <p:cNvSpPr/>
            <p:nvPr/>
          </p:nvSpPr>
          <p:spPr>
            <a:xfrm>
              <a:off x="-4477291" y="1753598"/>
              <a:ext cx="5478" cy="208611"/>
            </a:xfrm>
            <a:custGeom>
              <a:avLst/>
              <a:gdLst/>
              <a:ahLst/>
              <a:cxnLst/>
              <a:rect l="l" t="t" r="r" b="b"/>
              <a:pathLst>
                <a:path w="5478" h="208611" extrusionOk="0">
                  <a:moveTo>
                    <a:pt x="0" y="208612"/>
                  </a:moveTo>
                  <a:cubicBezTo>
                    <a:pt x="0" y="137751"/>
                    <a:pt x="0" y="69278"/>
                    <a:pt x="0" y="0"/>
                  </a:cubicBezTo>
                  <a:cubicBezTo>
                    <a:pt x="6952" y="8052"/>
                    <a:pt x="7650" y="195701"/>
                    <a:pt x="0" y="20861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5" name="Google Shape;385;p27"/>
            <p:cNvSpPr/>
            <p:nvPr/>
          </p:nvSpPr>
          <p:spPr>
            <a:xfrm>
              <a:off x="-4105053" y="1888744"/>
              <a:ext cx="3274" cy="205417"/>
            </a:xfrm>
            <a:custGeom>
              <a:avLst/>
              <a:gdLst/>
              <a:ahLst/>
              <a:cxnLst/>
              <a:rect l="l" t="t" r="r" b="b"/>
              <a:pathLst>
                <a:path w="3274" h="205417" extrusionOk="0">
                  <a:moveTo>
                    <a:pt x="0" y="205418"/>
                  </a:moveTo>
                  <a:cubicBezTo>
                    <a:pt x="0" y="136945"/>
                    <a:pt x="0" y="68500"/>
                    <a:pt x="0" y="27"/>
                  </a:cubicBezTo>
                  <a:cubicBezTo>
                    <a:pt x="1100" y="27"/>
                    <a:pt x="2201" y="0"/>
                    <a:pt x="3275" y="0"/>
                  </a:cubicBezTo>
                  <a:cubicBezTo>
                    <a:pt x="3275" y="68446"/>
                    <a:pt x="3275" y="136918"/>
                    <a:pt x="3275" y="205364"/>
                  </a:cubicBezTo>
                  <a:cubicBezTo>
                    <a:pt x="2201" y="205391"/>
                    <a:pt x="1100" y="205418"/>
                    <a:pt x="0" y="205418"/>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6" name="Google Shape;386;p27"/>
            <p:cNvSpPr/>
            <p:nvPr/>
          </p:nvSpPr>
          <p:spPr>
            <a:xfrm>
              <a:off x="-4192580" y="1601567"/>
              <a:ext cx="5687" cy="170738"/>
            </a:xfrm>
            <a:custGeom>
              <a:avLst/>
              <a:gdLst/>
              <a:ahLst/>
              <a:cxnLst/>
              <a:rect l="l" t="t" r="r" b="b"/>
              <a:pathLst>
                <a:path w="5687" h="170738" extrusionOk="0">
                  <a:moveTo>
                    <a:pt x="5687" y="0"/>
                  </a:moveTo>
                  <a:cubicBezTo>
                    <a:pt x="5687" y="56555"/>
                    <a:pt x="5687" y="113110"/>
                    <a:pt x="5687" y="170739"/>
                  </a:cubicBezTo>
                  <a:cubicBezTo>
                    <a:pt x="-1238" y="162310"/>
                    <a:pt x="-2526" y="12106"/>
                    <a:pt x="5687"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7" name="Google Shape;387;p27"/>
            <p:cNvSpPr/>
            <p:nvPr/>
          </p:nvSpPr>
          <p:spPr>
            <a:xfrm>
              <a:off x="-4176263" y="1653881"/>
              <a:ext cx="6070" cy="101917"/>
            </a:xfrm>
            <a:custGeom>
              <a:avLst/>
              <a:gdLst/>
              <a:ahLst/>
              <a:cxnLst/>
              <a:rect l="l" t="t" r="r" b="b"/>
              <a:pathLst>
                <a:path w="6070" h="101917" extrusionOk="0">
                  <a:moveTo>
                    <a:pt x="0" y="0"/>
                  </a:moveTo>
                  <a:cubicBezTo>
                    <a:pt x="7918" y="8106"/>
                    <a:pt x="8267" y="91449"/>
                    <a:pt x="0" y="101917"/>
                  </a:cubicBezTo>
                  <a:cubicBezTo>
                    <a:pt x="0" y="67131"/>
                    <a:pt x="0" y="34330"/>
                    <a:pt x="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8" name="Google Shape;388;p27"/>
            <p:cNvSpPr/>
            <p:nvPr/>
          </p:nvSpPr>
          <p:spPr>
            <a:xfrm>
              <a:off x="-4494507" y="1805804"/>
              <a:ext cx="6130" cy="101568"/>
            </a:xfrm>
            <a:custGeom>
              <a:avLst/>
              <a:gdLst/>
              <a:ahLst/>
              <a:cxnLst/>
              <a:rect l="l" t="t" r="r" b="b"/>
              <a:pathLst>
                <a:path w="6130" h="101568" extrusionOk="0">
                  <a:moveTo>
                    <a:pt x="6131" y="101568"/>
                  </a:moveTo>
                  <a:cubicBezTo>
                    <a:pt x="-1841" y="93274"/>
                    <a:pt x="-2244" y="10334"/>
                    <a:pt x="6131" y="0"/>
                  </a:cubicBezTo>
                  <a:cubicBezTo>
                    <a:pt x="6131" y="34626"/>
                    <a:pt x="6131" y="67372"/>
                    <a:pt x="6131" y="101568"/>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9" name="Google Shape;389;p27"/>
            <p:cNvSpPr/>
            <p:nvPr/>
          </p:nvSpPr>
          <p:spPr>
            <a:xfrm>
              <a:off x="-4091149" y="1941864"/>
              <a:ext cx="6908" cy="100655"/>
            </a:xfrm>
            <a:custGeom>
              <a:avLst/>
              <a:gdLst/>
              <a:ahLst/>
              <a:cxnLst/>
              <a:rect l="l" t="t" r="r" b="b"/>
              <a:pathLst>
                <a:path w="6908" h="100655" extrusionOk="0">
                  <a:moveTo>
                    <a:pt x="0" y="100656"/>
                  </a:moveTo>
                  <a:cubicBezTo>
                    <a:pt x="0" y="65923"/>
                    <a:pt x="0" y="33257"/>
                    <a:pt x="0" y="0"/>
                  </a:cubicBezTo>
                  <a:cubicBezTo>
                    <a:pt x="8804" y="5986"/>
                    <a:pt x="9609" y="90939"/>
                    <a:pt x="0" y="10065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0" name="Google Shape;390;p27"/>
            <p:cNvSpPr/>
            <p:nvPr/>
          </p:nvSpPr>
          <p:spPr>
            <a:xfrm>
              <a:off x="-4356799" y="1652110"/>
              <a:ext cx="4831" cy="139146"/>
            </a:xfrm>
            <a:custGeom>
              <a:avLst/>
              <a:gdLst/>
              <a:ahLst/>
              <a:cxnLst/>
              <a:rect l="l" t="t" r="r" b="b"/>
              <a:pathLst>
                <a:path w="4831" h="139146" extrusionOk="0">
                  <a:moveTo>
                    <a:pt x="4831" y="69573"/>
                  </a:moveTo>
                  <a:cubicBezTo>
                    <a:pt x="4831" y="107997"/>
                    <a:pt x="3750" y="139146"/>
                    <a:pt x="2416" y="139146"/>
                  </a:cubicBezTo>
                  <a:cubicBezTo>
                    <a:pt x="1082" y="139146"/>
                    <a:pt x="0" y="107997"/>
                    <a:pt x="0" y="69573"/>
                  </a:cubicBezTo>
                  <a:cubicBezTo>
                    <a:pt x="0" y="31149"/>
                    <a:pt x="1082" y="0"/>
                    <a:pt x="2416" y="0"/>
                  </a:cubicBezTo>
                  <a:cubicBezTo>
                    <a:pt x="3750" y="0"/>
                    <a:pt x="4831" y="31149"/>
                    <a:pt x="4831" y="6957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1" name="Google Shape;391;p27"/>
            <p:cNvSpPr/>
            <p:nvPr/>
          </p:nvSpPr>
          <p:spPr>
            <a:xfrm>
              <a:off x="-4325207" y="1672751"/>
              <a:ext cx="3382" cy="97890"/>
            </a:xfrm>
            <a:custGeom>
              <a:avLst/>
              <a:gdLst/>
              <a:ahLst/>
              <a:cxnLst/>
              <a:rect l="l" t="t" r="r" b="b"/>
              <a:pathLst>
                <a:path w="3382" h="97890" extrusionOk="0">
                  <a:moveTo>
                    <a:pt x="0" y="97891"/>
                  </a:moveTo>
                  <a:cubicBezTo>
                    <a:pt x="0" y="65278"/>
                    <a:pt x="0" y="32666"/>
                    <a:pt x="0" y="27"/>
                  </a:cubicBezTo>
                  <a:cubicBezTo>
                    <a:pt x="1127" y="27"/>
                    <a:pt x="2255" y="0"/>
                    <a:pt x="3382" y="0"/>
                  </a:cubicBezTo>
                  <a:cubicBezTo>
                    <a:pt x="3382" y="32585"/>
                    <a:pt x="3382" y="65198"/>
                    <a:pt x="3382" y="97784"/>
                  </a:cubicBezTo>
                  <a:cubicBezTo>
                    <a:pt x="2255" y="97837"/>
                    <a:pt x="1127" y="97864"/>
                    <a:pt x="0" y="97891"/>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2" name="Google Shape;392;p27"/>
            <p:cNvSpPr/>
            <p:nvPr/>
          </p:nvSpPr>
          <p:spPr>
            <a:xfrm>
              <a:off x="-4206245" y="1655224"/>
              <a:ext cx="3059" cy="98251"/>
            </a:xfrm>
            <a:custGeom>
              <a:avLst/>
              <a:gdLst/>
              <a:ahLst/>
              <a:cxnLst/>
              <a:rect l="l" t="t" r="r" b="b"/>
              <a:pathLst>
                <a:path w="3059" h="98251" extrusionOk="0">
                  <a:moveTo>
                    <a:pt x="0" y="98240"/>
                  </a:moveTo>
                  <a:cubicBezTo>
                    <a:pt x="0" y="65493"/>
                    <a:pt x="0" y="32747"/>
                    <a:pt x="0" y="0"/>
                  </a:cubicBezTo>
                  <a:cubicBezTo>
                    <a:pt x="1020" y="0"/>
                    <a:pt x="2040" y="27"/>
                    <a:pt x="3060" y="27"/>
                  </a:cubicBezTo>
                  <a:cubicBezTo>
                    <a:pt x="3060" y="32774"/>
                    <a:pt x="3060" y="65493"/>
                    <a:pt x="3060" y="98240"/>
                  </a:cubicBezTo>
                  <a:cubicBezTo>
                    <a:pt x="2040" y="98267"/>
                    <a:pt x="1020" y="98240"/>
                    <a:pt x="0" y="9824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3" name="Google Shape;393;p27"/>
            <p:cNvSpPr/>
            <p:nvPr/>
          </p:nvSpPr>
          <p:spPr>
            <a:xfrm>
              <a:off x="-4463123" y="1808005"/>
              <a:ext cx="4808" cy="98159"/>
            </a:xfrm>
            <a:custGeom>
              <a:avLst/>
              <a:gdLst/>
              <a:ahLst/>
              <a:cxnLst/>
              <a:rect l="l" t="t" r="r" b="b"/>
              <a:pathLst>
                <a:path w="4808" h="98159" extrusionOk="0">
                  <a:moveTo>
                    <a:pt x="4809" y="0"/>
                  </a:moveTo>
                  <a:cubicBezTo>
                    <a:pt x="4809" y="32693"/>
                    <a:pt x="4809" y="65359"/>
                    <a:pt x="4809" y="98052"/>
                  </a:cubicBezTo>
                  <a:cubicBezTo>
                    <a:pt x="3279" y="98079"/>
                    <a:pt x="1776" y="98132"/>
                    <a:pt x="246" y="98159"/>
                  </a:cubicBezTo>
                  <a:cubicBezTo>
                    <a:pt x="-184" y="65466"/>
                    <a:pt x="58" y="32774"/>
                    <a:pt x="165" y="81"/>
                  </a:cubicBezTo>
                  <a:cubicBezTo>
                    <a:pt x="1722" y="54"/>
                    <a:pt x="3279" y="27"/>
                    <a:pt x="4809"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4" name="Google Shape;394;p27"/>
            <p:cNvSpPr/>
            <p:nvPr/>
          </p:nvSpPr>
          <p:spPr>
            <a:xfrm>
              <a:off x="-4121077" y="1922162"/>
              <a:ext cx="4348" cy="138663"/>
            </a:xfrm>
            <a:custGeom>
              <a:avLst/>
              <a:gdLst/>
              <a:ahLst/>
              <a:cxnLst/>
              <a:rect l="l" t="t" r="r" b="b"/>
              <a:pathLst>
                <a:path w="4348" h="138663" extrusionOk="0">
                  <a:moveTo>
                    <a:pt x="4348" y="69332"/>
                  </a:moveTo>
                  <a:cubicBezTo>
                    <a:pt x="4348" y="107622"/>
                    <a:pt x="3375" y="138663"/>
                    <a:pt x="2174" y="138663"/>
                  </a:cubicBezTo>
                  <a:cubicBezTo>
                    <a:pt x="973" y="138663"/>
                    <a:pt x="0" y="107622"/>
                    <a:pt x="0" y="69332"/>
                  </a:cubicBezTo>
                  <a:cubicBezTo>
                    <a:pt x="0" y="31041"/>
                    <a:pt x="973" y="0"/>
                    <a:pt x="2174" y="0"/>
                  </a:cubicBezTo>
                  <a:cubicBezTo>
                    <a:pt x="3375" y="0"/>
                    <a:pt x="4348" y="31041"/>
                    <a:pt x="4348" y="6933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395" name="Google Shape;395;p27"/>
          <p:cNvGrpSpPr/>
          <p:nvPr/>
        </p:nvGrpSpPr>
        <p:grpSpPr>
          <a:xfrm>
            <a:off x="629178" y="3799892"/>
            <a:ext cx="345694" cy="369215"/>
            <a:chOff x="-4643948" y="3272694"/>
            <a:chExt cx="515824" cy="550921"/>
          </a:xfrm>
        </p:grpSpPr>
        <p:sp>
          <p:nvSpPr>
            <p:cNvPr id="396" name="Google Shape;396;p27"/>
            <p:cNvSpPr/>
            <p:nvPr/>
          </p:nvSpPr>
          <p:spPr>
            <a:xfrm>
              <a:off x="-4643948" y="3272694"/>
              <a:ext cx="515824" cy="444626"/>
            </a:xfrm>
            <a:custGeom>
              <a:avLst/>
              <a:gdLst/>
              <a:ahLst/>
              <a:cxnLst/>
              <a:rect l="l" t="t" r="r" b="b"/>
              <a:pathLst>
                <a:path w="515824" h="444626" extrusionOk="0">
                  <a:moveTo>
                    <a:pt x="75745" y="444627"/>
                  </a:moveTo>
                  <a:cubicBezTo>
                    <a:pt x="70001" y="436923"/>
                    <a:pt x="65223" y="431474"/>
                    <a:pt x="61707" y="425354"/>
                  </a:cubicBezTo>
                  <a:cubicBezTo>
                    <a:pt x="60123" y="422617"/>
                    <a:pt x="59452" y="417356"/>
                    <a:pt x="61036" y="415074"/>
                  </a:cubicBezTo>
                  <a:cubicBezTo>
                    <a:pt x="77221" y="391642"/>
                    <a:pt x="74591" y="369927"/>
                    <a:pt x="58996" y="346816"/>
                  </a:cubicBezTo>
                  <a:cubicBezTo>
                    <a:pt x="51749" y="336106"/>
                    <a:pt x="50272" y="321639"/>
                    <a:pt x="45038" y="309346"/>
                  </a:cubicBezTo>
                  <a:cubicBezTo>
                    <a:pt x="42918" y="304380"/>
                    <a:pt x="38542" y="298743"/>
                    <a:pt x="33818" y="296811"/>
                  </a:cubicBezTo>
                  <a:cubicBezTo>
                    <a:pt x="481" y="283175"/>
                    <a:pt x="1125" y="283417"/>
                    <a:pt x="25" y="248711"/>
                  </a:cubicBezTo>
                  <a:cubicBezTo>
                    <a:pt x="-378" y="235505"/>
                    <a:pt x="4051" y="228231"/>
                    <a:pt x="16210" y="226110"/>
                  </a:cubicBezTo>
                  <a:cubicBezTo>
                    <a:pt x="37523" y="222406"/>
                    <a:pt x="46541" y="209254"/>
                    <a:pt x="51319" y="188962"/>
                  </a:cubicBezTo>
                  <a:cubicBezTo>
                    <a:pt x="54835" y="174091"/>
                    <a:pt x="63022" y="160080"/>
                    <a:pt x="70511" y="146445"/>
                  </a:cubicBezTo>
                  <a:cubicBezTo>
                    <a:pt x="74617" y="138983"/>
                    <a:pt x="75369" y="133212"/>
                    <a:pt x="71853" y="125401"/>
                  </a:cubicBezTo>
                  <a:cubicBezTo>
                    <a:pt x="57573" y="93755"/>
                    <a:pt x="58325" y="94131"/>
                    <a:pt x="81972" y="69195"/>
                  </a:cubicBezTo>
                  <a:cubicBezTo>
                    <a:pt x="90910" y="59773"/>
                    <a:pt x="98560" y="56902"/>
                    <a:pt x="109377" y="64336"/>
                  </a:cubicBezTo>
                  <a:cubicBezTo>
                    <a:pt x="111202" y="65571"/>
                    <a:pt x="113484" y="66108"/>
                    <a:pt x="115390" y="67289"/>
                  </a:cubicBezTo>
                  <a:cubicBezTo>
                    <a:pt x="128676" y="75502"/>
                    <a:pt x="140352" y="75180"/>
                    <a:pt x="154471" y="66269"/>
                  </a:cubicBezTo>
                  <a:cubicBezTo>
                    <a:pt x="168536" y="57384"/>
                    <a:pt x="185231" y="51936"/>
                    <a:pt x="201470" y="47453"/>
                  </a:cubicBezTo>
                  <a:cubicBezTo>
                    <a:pt x="211724" y="44608"/>
                    <a:pt x="217280" y="40018"/>
                    <a:pt x="221038" y="30409"/>
                  </a:cubicBezTo>
                  <a:cubicBezTo>
                    <a:pt x="232875" y="346"/>
                    <a:pt x="233197" y="1420"/>
                    <a:pt x="265621" y="51"/>
                  </a:cubicBezTo>
                  <a:cubicBezTo>
                    <a:pt x="280519" y="-566"/>
                    <a:pt x="288007" y="4346"/>
                    <a:pt x="290691" y="18303"/>
                  </a:cubicBezTo>
                  <a:cubicBezTo>
                    <a:pt x="294261" y="36878"/>
                    <a:pt x="304649" y="46326"/>
                    <a:pt x="324109" y="50271"/>
                  </a:cubicBezTo>
                  <a:cubicBezTo>
                    <a:pt x="339865" y="53466"/>
                    <a:pt x="354708" y="62404"/>
                    <a:pt x="369176" y="70269"/>
                  </a:cubicBezTo>
                  <a:cubicBezTo>
                    <a:pt x="377067" y="74563"/>
                    <a:pt x="383026" y="75046"/>
                    <a:pt x="391293" y="71369"/>
                  </a:cubicBezTo>
                  <a:cubicBezTo>
                    <a:pt x="421973" y="57733"/>
                    <a:pt x="421624" y="58646"/>
                    <a:pt x="445808" y="80925"/>
                  </a:cubicBezTo>
                  <a:cubicBezTo>
                    <a:pt x="455981" y="90292"/>
                    <a:pt x="458988" y="98586"/>
                    <a:pt x="451204" y="110128"/>
                  </a:cubicBezTo>
                  <a:cubicBezTo>
                    <a:pt x="440172" y="126528"/>
                    <a:pt x="440870" y="141506"/>
                    <a:pt x="451955" y="158819"/>
                  </a:cubicBezTo>
                  <a:cubicBezTo>
                    <a:pt x="460893" y="172776"/>
                    <a:pt x="464007" y="190357"/>
                    <a:pt x="470744" y="205845"/>
                  </a:cubicBezTo>
                  <a:cubicBezTo>
                    <a:pt x="473052" y="211159"/>
                    <a:pt x="477750" y="217199"/>
                    <a:pt x="482850" y="219266"/>
                  </a:cubicBezTo>
                  <a:cubicBezTo>
                    <a:pt x="515462" y="232606"/>
                    <a:pt x="515140" y="232284"/>
                    <a:pt x="515811" y="268010"/>
                  </a:cubicBezTo>
                  <a:cubicBezTo>
                    <a:pt x="516026" y="279498"/>
                    <a:pt x="513691" y="286638"/>
                    <a:pt x="501424" y="288946"/>
                  </a:cubicBezTo>
                  <a:cubicBezTo>
                    <a:pt x="480085" y="292945"/>
                    <a:pt x="468731" y="305427"/>
                    <a:pt x="464222" y="327464"/>
                  </a:cubicBezTo>
                  <a:cubicBezTo>
                    <a:pt x="461189" y="342334"/>
                    <a:pt x="452304" y="356184"/>
                    <a:pt x="444976" y="369927"/>
                  </a:cubicBezTo>
                  <a:cubicBezTo>
                    <a:pt x="441272" y="376852"/>
                    <a:pt x="439474" y="382677"/>
                    <a:pt x="443929" y="389682"/>
                  </a:cubicBezTo>
                  <a:cubicBezTo>
                    <a:pt x="446077" y="393037"/>
                    <a:pt x="447446" y="396902"/>
                    <a:pt x="449110" y="400553"/>
                  </a:cubicBezTo>
                  <a:cubicBezTo>
                    <a:pt x="459390" y="423100"/>
                    <a:pt x="459390" y="423100"/>
                    <a:pt x="437997" y="440386"/>
                  </a:cubicBezTo>
                  <a:cubicBezTo>
                    <a:pt x="428764" y="424630"/>
                    <a:pt x="419638" y="409062"/>
                    <a:pt x="410512" y="393494"/>
                  </a:cubicBezTo>
                  <a:cubicBezTo>
                    <a:pt x="408257" y="389628"/>
                    <a:pt x="406378" y="385549"/>
                    <a:pt x="403855" y="381844"/>
                  </a:cubicBezTo>
                  <a:cubicBezTo>
                    <a:pt x="388341" y="359137"/>
                    <a:pt x="373578" y="336402"/>
                    <a:pt x="396447" y="309775"/>
                  </a:cubicBezTo>
                  <a:cubicBezTo>
                    <a:pt x="424711" y="231747"/>
                    <a:pt x="386999" y="149532"/>
                    <a:pt x="308944" y="118986"/>
                  </a:cubicBezTo>
                  <a:cubicBezTo>
                    <a:pt x="236794" y="90749"/>
                    <a:pt x="151948" y="127629"/>
                    <a:pt x="121241" y="201765"/>
                  </a:cubicBezTo>
                  <a:cubicBezTo>
                    <a:pt x="103069" y="245651"/>
                    <a:pt x="106183" y="289295"/>
                    <a:pt x="129669" y="330712"/>
                  </a:cubicBezTo>
                  <a:cubicBezTo>
                    <a:pt x="134367" y="338979"/>
                    <a:pt x="133803" y="344615"/>
                    <a:pt x="129267" y="352238"/>
                  </a:cubicBezTo>
                  <a:cubicBezTo>
                    <a:pt x="112034" y="381361"/>
                    <a:pt x="95312" y="410780"/>
                    <a:pt x="75745" y="44462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7" name="Google Shape;397;p27"/>
            <p:cNvSpPr/>
            <p:nvPr/>
          </p:nvSpPr>
          <p:spPr>
            <a:xfrm>
              <a:off x="-4569081" y="3495519"/>
              <a:ext cx="366354" cy="328096"/>
            </a:xfrm>
            <a:custGeom>
              <a:avLst/>
              <a:gdLst/>
              <a:ahLst/>
              <a:cxnLst/>
              <a:rect l="l" t="t" r="r" b="b"/>
              <a:pathLst>
                <a:path w="366354" h="328096" extrusionOk="0">
                  <a:moveTo>
                    <a:pt x="183292" y="328067"/>
                  </a:moveTo>
                  <a:cubicBezTo>
                    <a:pt x="136293" y="328067"/>
                    <a:pt x="89294" y="328148"/>
                    <a:pt x="42294" y="328040"/>
                  </a:cubicBezTo>
                  <a:cubicBezTo>
                    <a:pt x="6461" y="327960"/>
                    <a:pt x="-10745" y="298273"/>
                    <a:pt x="7132" y="267244"/>
                  </a:cubicBezTo>
                  <a:cubicBezTo>
                    <a:pt x="53997" y="185915"/>
                    <a:pt x="100889" y="104639"/>
                    <a:pt x="147915" y="23389"/>
                  </a:cubicBezTo>
                  <a:cubicBezTo>
                    <a:pt x="165899" y="-7666"/>
                    <a:pt x="200256" y="-7827"/>
                    <a:pt x="218133" y="23094"/>
                  </a:cubicBezTo>
                  <a:cubicBezTo>
                    <a:pt x="265401" y="104692"/>
                    <a:pt x="312534" y="186371"/>
                    <a:pt x="359614" y="268076"/>
                  </a:cubicBezTo>
                  <a:cubicBezTo>
                    <a:pt x="376927" y="298139"/>
                    <a:pt x="359373" y="327933"/>
                    <a:pt x="324291" y="328013"/>
                  </a:cubicBezTo>
                  <a:cubicBezTo>
                    <a:pt x="277291" y="328148"/>
                    <a:pt x="230292" y="328067"/>
                    <a:pt x="183292" y="328067"/>
                  </a:cubicBezTo>
                  <a:close/>
                  <a:moveTo>
                    <a:pt x="164664" y="151450"/>
                  </a:moveTo>
                  <a:cubicBezTo>
                    <a:pt x="165148" y="151450"/>
                    <a:pt x="165631" y="151450"/>
                    <a:pt x="166114" y="151450"/>
                  </a:cubicBezTo>
                  <a:cubicBezTo>
                    <a:pt x="166865" y="168360"/>
                    <a:pt x="167617" y="185270"/>
                    <a:pt x="168369" y="202207"/>
                  </a:cubicBezTo>
                  <a:cubicBezTo>
                    <a:pt x="168771" y="211387"/>
                    <a:pt x="172610" y="217856"/>
                    <a:pt x="182595" y="218098"/>
                  </a:cubicBezTo>
                  <a:cubicBezTo>
                    <a:pt x="193278" y="218366"/>
                    <a:pt x="197518" y="211763"/>
                    <a:pt x="197894" y="201912"/>
                  </a:cubicBezTo>
                  <a:cubicBezTo>
                    <a:pt x="199129" y="169407"/>
                    <a:pt x="200498" y="136902"/>
                    <a:pt x="201545" y="104397"/>
                  </a:cubicBezTo>
                  <a:cubicBezTo>
                    <a:pt x="201974" y="90762"/>
                    <a:pt x="196606" y="85259"/>
                    <a:pt x="183668" y="85044"/>
                  </a:cubicBezTo>
                  <a:cubicBezTo>
                    <a:pt x="170113" y="84829"/>
                    <a:pt x="164584" y="90600"/>
                    <a:pt x="164664" y="104665"/>
                  </a:cubicBezTo>
                  <a:cubicBezTo>
                    <a:pt x="164718" y="120260"/>
                    <a:pt x="164664" y="135855"/>
                    <a:pt x="164664" y="151450"/>
                  </a:cubicBezTo>
                  <a:close/>
                  <a:moveTo>
                    <a:pt x="182756" y="290677"/>
                  </a:moveTo>
                  <a:cubicBezTo>
                    <a:pt x="192902" y="290865"/>
                    <a:pt x="201974" y="282517"/>
                    <a:pt x="202404" y="272693"/>
                  </a:cubicBezTo>
                  <a:cubicBezTo>
                    <a:pt x="202833" y="262493"/>
                    <a:pt x="193251" y="252831"/>
                    <a:pt x="182836" y="253018"/>
                  </a:cubicBezTo>
                  <a:cubicBezTo>
                    <a:pt x="172932" y="253180"/>
                    <a:pt x="163913" y="262198"/>
                    <a:pt x="163859" y="271942"/>
                  </a:cubicBezTo>
                  <a:cubicBezTo>
                    <a:pt x="163806" y="281819"/>
                    <a:pt x="172583" y="290516"/>
                    <a:pt x="182756" y="29067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398" name="Google Shape;398;p27"/>
          <p:cNvGrpSpPr/>
          <p:nvPr/>
        </p:nvGrpSpPr>
        <p:grpSpPr>
          <a:xfrm>
            <a:off x="622504" y="4620737"/>
            <a:ext cx="359043" cy="320351"/>
            <a:chOff x="-4635066" y="4891053"/>
            <a:chExt cx="482475" cy="430481"/>
          </a:xfrm>
        </p:grpSpPr>
        <p:sp>
          <p:nvSpPr>
            <p:cNvPr id="399" name="Google Shape;399;p27"/>
            <p:cNvSpPr/>
            <p:nvPr/>
          </p:nvSpPr>
          <p:spPr>
            <a:xfrm>
              <a:off x="-4635066" y="5117501"/>
              <a:ext cx="266182" cy="204033"/>
            </a:xfrm>
            <a:custGeom>
              <a:avLst/>
              <a:gdLst/>
              <a:ahLst/>
              <a:cxnLst/>
              <a:rect l="l" t="t" r="r" b="b"/>
              <a:pathLst>
                <a:path w="266182" h="204033" extrusionOk="0">
                  <a:moveTo>
                    <a:pt x="220236" y="203680"/>
                  </a:moveTo>
                  <a:cubicBezTo>
                    <a:pt x="220236" y="171550"/>
                    <a:pt x="220558" y="141246"/>
                    <a:pt x="219967" y="110942"/>
                  </a:cubicBezTo>
                  <a:cubicBezTo>
                    <a:pt x="219860" y="104688"/>
                    <a:pt x="216478" y="98514"/>
                    <a:pt x="214599" y="92314"/>
                  </a:cubicBezTo>
                  <a:cubicBezTo>
                    <a:pt x="212640" y="98434"/>
                    <a:pt x="209096" y="104527"/>
                    <a:pt x="208989" y="110701"/>
                  </a:cubicBezTo>
                  <a:cubicBezTo>
                    <a:pt x="208399" y="141032"/>
                    <a:pt x="208721" y="171362"/>
                    <a:pt x="208721" y="202686"/>
                  </a:cubicBezTo>
                  <a:cubicBezTo>
                    <a:pt x="157990" y="202686"/>
                    <a:pt x="108629" y="202686"/>
                    <a:pt x="57523" y="202686"/>
                  </a:cubicBezTo>
                  <a:cubicBezTo>
                    <a:pt x="57254" y="198284"/>
                    <a:pt x="56771" y="193614"/>
                    <a:pt x="56744" y="188944"/>
                  </a:cubicBezTo>
                  <a:cubicBezTo>
                    <a:pt x="56664" y="161673"/>
                    <a:pt x="56959" y="134375"/>
                    <a:pt x="56476" y="107104"/>
                  </a:cubicBezTo>
                  <a:cubicBezTo>
                    <a:pt x="56395" y="102165"/>
                    <a:pt x="53121" y="97253"/>
                    <a:pt x="51349" y="92341"/>
                  </a:cubicBezTo>
                  <a:cubicBezTo>
                    <a:pt x="49416" y="97065"/>
                    <a:pt x="45900" y="101736"/>
                    <a:pt x="45793" y="106486"/>
                  </a:cubicBezTo>
                  <a:cubicBezTo>
                    <a:pt x="45256" y="133301"/>
                    <a:pt x="45524" y="160143"/>
                    <a:pt x="45524" y="186984"/>
                  </a:cubicBezTo>
                  <a:cubicBezTo>
                    <a:pt x="45524" y="191815"/>
                    <a:pt x="45524" y="196647"/>
                    <a:pt x="45524" y="202579"/>
                  </a:cubicBezTo>
                  <a:cubicBezTo>
                    <a:pt x="30225" y="202579"/>
                    <a:pt x="16240" y="202579"/>
                    <a:pt x="1397" y="202579"/>
                  </a:cubicBezTo>
                  <a:cubicBezTo>
                    <a:pt x="994" y="200646"/>
                    <a:pt x="189" y="198580"/>
                    <a:pt x="189" y="196513"/>
                  </a:cubicBezTo>
                  <a:cubicBezTo>
                    <a:pt x="216" y="161189"/>
                    <a:pt x="-482" y="125839"/>
                    <a:pt x="645" y="90543"/>
                  </a:cubicBezTo>
                  <a:cubicBezTo>
                    <a:pt x="2068" y="46147"/>
                    <a:pt x="39700" y="5992"/>
                    <a:pt x="83720" y="194"/>
                  </a:cubicBezTo>
                  <a:cubicBezTo>
                    <a:pt x="86753" y="-209"/>
                    <a:pt x="89920" y="140"/>
                    <a:pt x="92551" y="140"/>
                  </a:cubicBezTo>
                  <a:cubicBezTo>
                    <a:pt x="95181" y="11065"/>
                    <a:pt x="95557" y="23009"/>
                    <a:pt x="100925" y="32001"/>
                  </a:cubicBezTo>
                  <a:cubicBezTo>
                    <a:pt x="106240" y="40913"/>
                    <a:pt x="116574" y="46791"/>
                    <a:pt x="126774" y="55863"/>
                  </a:cubicBezTo>
                  <a:cubicBezTo>
                    <a:pt x="126774" y="68479"/>
                    <a:pt x="127042" y="84557"/>
                    <a:pt x="126559" y="100635"/>
                  </a:cubicBezTo>
                  <a:cubicBezTo>
                    <a:pt x="126451" y="104071"/>
                    <a:pt x="124063" y="107882"/>
                    <a:pt x="121727" y="110701"/>
                  </a:cubicBezTo>
                  <a:cubicBezTo>
                    <a:pt x="113997" y="119961"/>
                    <a:pt x="113165" y="130268"/>
                    <a:pt x="120815" y="136764"/>
                  </a:cubicBezTo>
                  <a:cubicBezTo>
                    <a:pt x="128787" y="143528"/>
                    <a:pt x="137457" y="143662"/>
                    <a:pt x="144838" y="136119"/>
                  </a:cubicBezTo>
                  <a:cubicBezTo>
                    <a:pt x="152810" y="127933"/>
                    <a:pt x="150958" y="119639"/>
                    <a:pt x="144113" y="111076"/>
                  </a:cubicBezTo>
                  <a:cubicBezTo>
                    <a:pt x="140892" y="107050"/>
                    <a:pt x="138852" y="101387"/>
                    <a:pt x="138181" y="96206"/>
                  </a:cubicBezTo>
                  <a:cubicBezTo>
                    <a:pt x="137188" y="88744"/>
                    <a:pt x="138557" y="80960"/>
                    <a:pt x="137779" y="73445"/>
                  </a:cubicBezTo>
                  <a:cubicBezTo>
                    <a:pt x="136437" y="60131"/>
                    <a:pt x="138879" y="51273"/>
                    <a:pt x="152756" y="43919"/>
                  </a:cubicBezTo>
                  <a:cubicBezTo>
                    <a:pt x="161077" y="39517"/>
                    <a:pt x="164862" y="25667"/>
                    <a:pt x="169452" y="15521"/>
                  </a:cubicBezTo>
                  <a:cubicBezTo>
                    <a:pt x="171277" y="11495"/>
                    <a:pt x="169747" y="5965"/>
                    <a:pt x="169747" y="1322"/>
                  </a:cubicBezTo>
                  <a:cubicBezTo>
                    <a:pt x="198279" y="-2624"/>
                    <a:pt x="236582" y="18205"/>
                    <a:pt x="251372" y="48562"/>
                  </a:cubicBezTo>
                  <a:cubicBezTo>
                    <a:pt x="259129" y="64533"/>
                    <a:pt x="263826" y="83081"/>
                    <a:pt x="265141" y="100850"/>
                  </a:cubicBezTo>
                  <a:cubicBezTo>
                    <a:pt x="267342" y="130644"/>
                    <a:pt x="265249" y="160760"/>
                    <a:pt x="266000" y="190688"/>
                  </a:cubicBezTo>
                  <a:cubicBezTo>
                    <a:pt x="266269" y="201800"/>
                    <a:pt x="262216" y="204673"/>
                    <a:pt x="252070" y="203921"/>
                  </a:cubicBezTo>
                  <a:cubicBezTo>
                    <a:pt x="242326" y="203116"/>
                    <a:pt x="232502" y="203680"/>
                    <a:pt x="220236" y="20368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0" name="Google Shape;400;p27"/>
            <p:cNvSpPr/>
            <p:nvPr/>
          </p:nvSpPr>
          <p:spPr>
            <a:xfrm>
              <a:off x="-4577210" y="4935495"/>
              <a:ext cx="149866" cy="156406"/>
            </a:xfrm>
            <a:custGeom>
              <a:avLst/>
              <a:gdLst/>
              <a:ahLst/>
              <a:cxnLst/>
              <a:rect l="l" t="t" r="r" b="b"/>
              <a:pathLst>
                <a:path w="149866" h="156406" extrusionOk="0">
                  <a:moveTo>
                    <a:pt x="8390" y="0"/>
                  </a:moveTo>
                  <a:cubicBezTo>
                    <a:pt x="36868" y="29150"/>
                    <a:pt x="70071" y="28640"/>
                    <a:pt x="104563" y="22225"/>
                  </a:cubicBezTo>
                  <a:cubicBezTo>
                    <a:pt x="115541" y="20185"/>
                    <a:pt x="126519" y="18145"/>
                    <a:pt x="137578" y="16615"/>
                  </a:cubicBezTo>
                  <a:cubicBezTo>
                    <a:pt x="144154" y="15703"/>
                    <a:pt x="149254" y="17957"/>
                    <a:pt x="149227" y="25821"/>
                  </a:cubicBezTo>
                  <a:cubicBezTo>
                    <a:pt x="149146" y="48610"/>
                    <a:pt x="151213" y="71694"/>
                    <a:pt x="148314" y="94133"/>
                  </a:cubicBezTo>
                  <a:cubicBezTo>
                    <a:pt x="143698" y="129913"/>
                    <a:pt x="110897" y="156191"/>
                    <a:pt x="75010" y="156405"/>
                  </a:cubicBezTo>
                  <a:cubicBezTo>
                    <a:pt x="38640" y="156620"/>
                    <a:pt x="5544" y="129940"/>
                    <a:pt x="1357" y="93274"/>
                  </a:cubicBezTo>
                  <a:cubicBezTo>
                    <a:pt x="-1354" y="69520"/>
                    <a:pt x="686" y="45148"/>
                    <a:pt x="1572" y="21097"/>
                  </a:cubicBezTo>
                  <a:cubicBezTo>
                    <a:pt x="1840" y="14494"/>
                    <a:pt x="5679" y="8052"/>
                    <a:pt x="839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1" name="Google Shape;401;p27"/>
            <p:cNvSpPr/>
            <p:nvPr/>
          </p:nvSpPr>
          <p:spPr>
            <a:xfrm>
              <a:off x="-4381040" y="4943413"/>
              <a:ext cx="228449" cy="202864"/>
            </a:xfrm>
            <a:custGeom>
              <a:avLst/>
              <a:gdLst/>
              <a:ahLst/>
              <a:cxnLst/>
              <a:rect l="l" t="t" r="r" b="b"/>
              <a:pathLst>
                <a:path w="228449" h="202864" extrusionOk="0">
                  <a:moveTo>
                    <a:pt x="122454" y="0"/>
                  </a:moveTo>
                  <a:cubicBezTo>
                    <a:pt x="175359" y="-54"/>
                    <a:pt x="218761" y="35753"/>
                    <a:pt x="226787" y="81920"/>
                  </a:cubicBezTo>
                  <a:cubicBezTo>
                    <a:pt x="235725" y="133429"/>
                    <a:pt x="207944" y="181207"/>
                    <a:pt x="159522" y="197553"/>
                  </a:cubicBezTo>
                  <a:cubicBezTo>
                    <a:pt x="112577" y="213417"/>
                    <a:pt x="62195" y="192668"/>
                    <a:pt x="37850" y="149695"/>
                  </a:cubicBezTo>
                  <a:cubicBezTo>
                    <a:pt x="29475" y="134905"/>
                    <a:pt x="16591" y="122478"/>
                    <a:pt x="4862" y="109862"/>
                  </a:cubicBezTo>
                  <a:cubicBezTo>
                    <a:pt x="-936" y="103635"/>
                    <a:pt x="-2171" y="99931"/>
                    <a:pt x="4593" y="93677"/>
                  </a:cubicBezTo>
                  <a:cubicBezTo>
                    <a:pt x="20000" y="79451"/>
                    <a:pt x="32723" y="63292"/>
                    <a:pt x="43835" y="45067"/>
                  </a:cubicBezTo>
                  <a:cubicBezTo>
                    <a:pt x="62383" y="14763"/>
                    <a:pt x="92123" y="1208"/>
                    <a:pt x="122454" y="0"/>
                  </a:cubicBezTo>
                  <a:close/>
                  <a:moveTo>
                    <a:pt x="125944" y="190333"/>
                  </a:moveTo>
                  <a:cubicBezTo>
                    <a:pt x="175922" y="190709"/>
                    <a:pt x="216050" y="151440"/>
                    <a:pt x="216238" y="101971"/>
                  </a:cubicBezTo>
                  <a:cubicBezTo>
                    <a:pt x="216426" y="52905"/>
                    <a:pt x="177023" y="12964"/>
                    <a:pt x="128225" y="12696"/>
                  </a:cubicBezTo>
                  <a:cubicBezTo>
                    <a:pt x="78756" y="12428"/>
                    <a:pt x="39272" y="51214"/>
                    <a:pt x="38977" y="100360"/>
                  </a:cubicBezTo>
                  <a:cubicBezTo>
                    <a:pt x="38628" y="149990"/>
                    <a:pt x="77253" y="189957"/>
                    <a:pt x="125944" y="190333"/>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2" name="Google Shape;402;p27"/>
            <p:cNvSpPr/>
            <p:nvPr/>
          </p:nvSpPr>
          <p:spPr>
            <a:xfrm>
              <a:off x="-4563713" y="4891053"/>
              <a:ext cx="131301" cy="57878"/>
            </a:xfrm>
            <a:custGeom>
              <a:avLst/>
              <a:gdLst/>
              <a:ahLst/>
              <a:cxnLst/>
              <a:rect l="l" t="t" r="r" b="b"/>
              <a:pathLst>
                <a:path w="131301" h="57878" extrusionOk="0">
                  <a:moveTo>
                    <a:pt x="131301" y="48387"/>
                  </a:moveTo>
                  <a:cubicBezTo>
                    <a:pt x="109211" y="51769"/>
                    <a:pt x="88248" y="56413"/>
                    <a:pt x="67070" y="57701"/>
                  </a:cubicBezTo>
                  <a:cubicBezTo>
                    <a:pt x="53246" y="58560"/>
                    <a:pt x="38618" y="56225"/>
                    <a:pt x="25251" y="52306"/>
                  </a:cubicBezTo>
                  <a:cubicBezTo>
                    <a:pt x="7643" y="47125"/>
                    <a:pt x="-705" y="32094"/>
                    <a:pt x="47" y="14218"/>
                  </a:cubicBezTo>
                  <a:cubicBezTo>
                    <a:pt x="17494" y="9923"/>
                    <a:pt x="34592" y="5521"/>
                    <a:pt x="51770" y="1495"/>
                  </a:cubicBezTo>
                  <a:cubicBezTo>
                    <a:pt x="84866" y="-6289"/>
                    <a:pt x="125182" y="17358"/>
                    <a:pt x="131301" y="4838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3" name="Google Shape;403;p27"/>
            <p:cNvSpPr/>
            <p:nvPr/>
          </p:nvSpPr>
          <p:spPr>
            <a:xfrm>
              <a:off x="-4528174" y="5102315"/>
              <a:ext cx="51900" cy="55214"/>
            </a:xfrm>
            <a:custGeom>
              <a:avLst/>
              <a:gdLst/>
              <a:ahLst/>
              <a:cxnLst/>
              <a:rect l="l" t="t" r="r" b="b"/>
              <a:pathLst>
                <a:path w="51900" h="55214" extrusionOk="0">
                  <a:moveTo>
                    <a:pt x="180" y="0"/>
                  </a:moveTo>
                  <a:cubicBezTo>
                    <a:pt x="18110" y="0"/>
                    <a:pt x="34322" y="0"/>
                    <a:pt x="51662" y="0"/>
                  </a:cubicBezTo>
                  <a:cubicBezTo>
                    <a:pt x="51662" y="9717"/>
                    <a:pt x="52279" y="19917"/>
                    <a:pt x="51528" y="29982"/>
                  </a:cubicBezTo>
                  <a:cubicBezTo>
                    <a:pt x="50400" y="44745"/>
                    <a:pt x="38939" y="55347"/>
                    <a:pt x="25518" y="55213"/>
                  </a:cubicBezTo>
                  <a:cubicBezTo>
                    <a:pt x="11722" y="55106"/>
                    <a:pt x="1254" y="44772"/>
                    <a:pt x="314" y="29445"/>
                  </a:cubicBezTo>
                  <a:cubicBezTo>
                    <a:pt x="-303" y="19782"/>
                    <a:pt x="180" y="10039"/>
                    <a:pt x="18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4" name="Google Shape;404;p27"/>
            <p:cNvSpPr/>
            <p:nvPr/>
          </p:nvSpPr>
          <p:spPr>
            <a:xfrm>
              <a:off x="-4331086" y="4967166"/>
              <a:ext cx="155043" cy="155576"/>
            </a:xfrm>
            <a:custGeom>
              <a:avLst/>
              <a:gdLst/>
              <a:ahLst/>
              <a:cxnLst/>
              <a:rect l="l" t="t" r="r" b="b"/>
              <a:pathLst>
                <a:path w="155043" h="155576" extrusionOk="0">
                  <a:moveTo>
                    <a:pt x="1" y="78379"/>
                  </a:moveTo>
                  <a:cubicBezTo>
                    <a:pt x="-240" y="35647"/>
                    <a:pt x="34439" y="243"/>
                    <a:pt x="76822" y="2"/>
                  </a:cubicBezTo>
                  <a:cubicBezTo>
                    <a:pt x="119365" y="-267"/>
                    <a:pt x="154528" y="34439"/>
                    <a:pt x="155038" y="77144"/>
                  </a:cubicBezTo>
                  <a:cubicBezTo>
                    <a:pt x="155548" y="119473"/>
                    <a:pt x="120439" y="155253"/>
                    <a:pt x="78083" y="155575"/>
                  </a:cubicBezTo>
                  <a:cubicBezTo>
                    <a:pt x="35593" y="155870"/>
                    <a:pt x="243" y="120949"/>
                    <a:pt x="1" y="78379"/>
                  </a:cubicBezTo>
                  <a:close/>
                  <a:moveTo>
                    <a:pt x="105864" y="106025"/>
                  </a:moveTo>
                  <a:cubicBezTo>
                    <a:pt x="104576" y="102509"/>
                    <a:pt x="104468" y="100577"/>
                    <a:pt x="103609" y="100174"/>
                  </a:cubicBezTo>
                  <a:cubicBezTo>
                    <a:pt x="95047" y="96121"/>
                    <a:pt x="86323" y="89276"/>
                    <a:pt x="77707" y="89303"/>
                  </a:cubicBezTo>
                  <a:cubicBezTo>
                    <a:pt x="69091" y="89357"/>
                    <a:pt x="60421" y="96174"/>
                    <a:pt x="52047" y="100603"/>
                  </a:cubicBezTo>
                  <a:cubicBezTo>
                    <a:pt x="51161" y="101060"/>
                    <a:pt x="51376" y="106025"/>
                    <a:pt x="52664" y="107475"/>
                  </a:cubicBezTo>
                  <a:cubicBezTo>
                    <a:pt x="53738" y="108683"/>
                    <a:pt x="58033" y="108870"/>
                    <a:pt x="59401" y="107743"/>
                  </a:cubicBezTo>
                  <a:cubicBezTo>
                    <a:pt x="72017" y="97060"/>
                    <a:pt x="84069" y="97570"/>
                    <a:pt x="96684" y="107904"/>
                  </a:cubicBezTo>
                  <a:cubicBezTo>
                    <a:pt x="98107" y="109085"/>
                    <a:pt x="102428" y="106777"/>
                    <a:pt x="105864" y="106025"/>
                  </a:cubicBezTo>
                  <a:close/>
                  <a:moveTo>
                    <a:pt x="112789" y="63804"/>
                  </a:moveTo>
                  <a:cubicBezTo>
                    <a:pt x="117325" y="61844"/>
                    <a:pt x="122586" y="60395"/>
                    <a:pt x="126693" y="57416"/>
                  </a:cubicBezTo>
                  <a:cubicBezTo>
                    <a:pt x="128760" y="55912"/>
                    <a:pt x="128733" y="51564"/>
                    <a:pt x="129672" y="48504"/>
                  </a:cubicBezTo>
                  <a:cubicBezTo>
                    <a:pt x="126666" y="48370"/>
                    <a:pt x="123633" y="48102"/>
                    <a:pt x="120627" y="48155"/>
                  </a:cubicBezTo>
                  <a:cubicBezTo>
                    <a:pt x="115285" y="48236"/>
                    <a:pt x="109944" y="48504"/>
                    <a:pt x="104603" y="48692"/>
                  </a:cubicBezTo>
                  <a:cubicBezTo>
                    <a:pt x="101301" y="48826"/>
                    <a:pt x="98000" y="48960"/>
                    <a:pt x="94698" y="49122"/>
                  </a:cubicBezTo>
                  <a:cubicBezTo>
                    <a:pt x="96282" y="52396"/>
                    <a:pt x="97033" y="56718"/>
                    <a:pt x="99610" y="58704"/>
                  </a:cubicBezTo>
                  <a:cubicBezTo>
                    <a:pt x="102912" y="61281"/>
                    <a:pt x="107662" y="61952"/>
                    <a:pt x="112789" y="63804"/>
                  </a:cubicBezTo>
                  <a:close/>
                  <a:moveTo>
                    <a:pt x="43216" y="63213"/>
                  </a:moveTo>
                  <a:cubicBezTo>
                    <a:pt x="46652" y="62220"/>
                    <a:pt x="50893" y="62140"/>
                    <a:pt x="53255" y="60019"/>
                  </a:cubicBezTo>
                  <a:cubicBezTo>
                    <a:pt x="56368" y="57201"/>
                    <a:pt x="58033" y="52745"/>
                    <a:pt x="60314" y="48987"/>
                  </a:cubicBezTo>
                  <a:cubicBezTo>
                    <a:pt x="56583" y="49122"/>
                    <a:pt x="52852" y="49309"/>
                    <a:pt x="49094" y="49417"/>
                  </a:cubicBezTo>
                  <a:cubicBezTo>
                    <a:pt x="44853" y="49524"/>
                    <a:pt x="40586" y="49739"/>
                    <a:pt x="36345" y="49631"/>
                  </a:cubicBezTo>
                  <a:cubicBezTo>
                    <a:pt x="32614" y="49524"/>
                    <a:pt x="28883" y="49014"/>
                    <a:pt x="25152" y="48665"/>
                  </a:cubicBezTo>
                  <a:cubicBezTo>
                    <a:pt x="27648" y="52691"/>
                    <a:pt x="29500" y="57416"/>
                    <a:pt x="32855" y="60502"/>
                  </a:cubicBezTo>
                  <a:cubicBezTo>
                    <a:pt x="35164" y="62569"/>
                    <a:pt x="39566" y="62354"/>
                    <a:pt x="43216" y="63213"/>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05" name="Google Shape;405;p27"/>
          <p:cNvGrpSpPr/>
          <p:nvPr/>
        </p:nvGrpSpPr>
        <p:grpSpPr>
          <a:xfrm>
            <a:off x="628250" y="5403807"/>
            <a:ext cx="347550" cy="347037"/>
            <a:chOff x="-4643779" y="6392413"/>
            <a:chExt cx="550187" cy="549375"/>
          </a:xfrm>
        </p:grpSpPr>
        <p:sp>
          <p:nvSpPr>
            <p:cNvPr id="406" name="Google Shape;406;p27"/>
            <p:cNvSpPr/>
            <p:nvPr/>
          </p:nvSpPr>
          <p:spPr>
            <a:xfrm>
              <a:off x="-4525508" y="6533937"/>
              <a:ext cx="346722" cy="407851"/>
            </a:xfrm>
            <a:custGeom>
              <a:avLst/>
              <a:gdLst/>
              <a:ahLst/>
              <a:cxnLst/>
              <a:rect l="l" t="t" r="r" b="b"/>
              <a:pathLst>
                <a:path w="346722" h="407851" extrusionOk="0">
                  <a:moveTo>
                    <a:pt x="314189" y="277241"/>
                  </a:moveTo>
                  <a:cubicBezTo>
                    <a:pt x="314189" y="295976"/>
                    <a:pt x="314270" y="314202"/>
                    <a:pt x="314163" y="332427"/>
                  </a:cubicBezTo>
                  <a:cubicBezTo>
                    <a:pt x="313948" y="367294"/>
                    <a:pt x="293978" y="386728"/>
                    <a:pt x="259057" y="387399"/>
                  </a:cubicBezTo>
                  <a:cubicBezTo>
                    <a:pt x="231706" y="387935"/>
                    <a:pt x="206018" y="381708"/>
                    <a:pt x="180868" y="371562"/>
                  </a:cubicBezTo>
                  <a:cubicBezTo>
                    <a:pt x="177056" y="370032"/>
                    <a:pt x="171742" y="372206"/>
                    <a:pt x="167125" y="372690"/>
                  </a:cubicBezTo>
                  <a:cubicBezTo>
                    <a:pt x="170212" y="375857"/>
                    <a:pt x="172762" y="380769"/>
                    <a:pt x="176493" y="381950"/>
                  </a:cubicBezTo>
                  <a:cubicBezTo>
                    <a:pt x="195577" y="387908"/>
                    <a:pt x="214983" y="392794"/>
                    <a:pt x="234202" y="398349"/>
                  </a:cubicBezTo>
                  <a:cubicBezTo>
                    <a:pt x="238121" y="399477"/>
                    <a:pt x="241691" y="401893"/>
                    <a:pt x="245395" y="403718"/>
                  </a:cubicBezTo>
                  <a:cubicBezTo>
                    <a:pt x="244831" y="405087"/>
                    <a:pt x="244267" y="406483"/>
                    <a:pt x="243731" y="407851"/>
                  </a:cubicBezTo>
                  <a:cubicBezTo>
                    <a:pt x="177352" y="407851"/>
                    <a:pt x="110973" y="407851"/>
                    <a:pt x="43252" y="407851"/>
                  </a:cubicBezTo>
                  <a:cubicBezTo>
                    <a:pt x="43252" y="385359"/>
                    <a:pt x="42473" y="363134"/>
                    <a:pt x="43439" y="340963"/>
                  </a:cubicBezTo>
                  <a:cubicBezTo>
                    <a:pt x="44943" y="306015"/>
                    <a:pt x="37991" y="273752"/>
                    <a:pt x="19121" y="243824"/>
                  </a:cubicBezTo>
                  <a:cubicBezTo>
                    <a:pt x="10183" y="229651"/>
                    <a:pt x="4036" y="215264"/>
                    <a:pt x="11686" y="196394"/>
                  </a:cubicBezTo>
                  <a:cubicBezTo>
                    <a:pt x="18504" y="179591"/>
                    <a:pt x="12679" y="161367"/>
                    <a:pt x="4009" y="144859"/>
                  </a:cubicBezTo>
                  <a:cubicBezTo>
                    <a:pt x="1164" y="139437"/>
                    <a:pt x="-742" y="132109"/>
                    <a:pt x="278" y="126258"/>
                  </a:cubicBezTo>
                  <a:cubicBezTo>
                    <a:pt x="14880" y="42136"/>
                    <a:pt x="89499" y="-11144"/>
                    <a:pt x="173540" y="1981"/>
                  </a:cubicBezTo>
                  <a:cubicBezTo>
                    <a:pt x="248320" y="13658"/>
                    <a:pt x="294515" y="57624"/>
                    <a:pt x="309331" y="132001"/>
                  </a:cubicBezTo>
                  <a:cubicBezTo>
                    <a:pt x="310512" y="137934"/>
                    <a:pt x="309009" y="145181"/>
                    <a:pt x="306593" y="150898"/>
                  </a:cubicBezTo>
                  <a:cubicBezTo>
                    <a:pt x="291508" y="186168"/>
                    <a:pt x="302809" y="222216"/>
                    <a:pt x="334670" y="243662"/>
                  </a:cubicBezTo>
                  <a:cubicBezTo>
                    <a:pt x="340870" y="247823"/>
                    <a:pt x="346829" y="257539"/>
                    <a:pt x="346721" y="264626"/>
                  </a:cubicBezTo>
                  <a:cubicBezTo>
                    <a:pt x="346587" y="275738"/>
                    <a:pt x="335663" y="276624"/>
                    <a:pt x="326214" y="276409"/>
                  </a:cubicBezTo>
                  <a:cubicBezTo>
                    <a:pt x="322752" y="276355"/>
                    <a:pt x="319236" y="276892"/>
                    <a:pt x="314189" y="277241"/>
                  </a:cubicBezTo>
                  <a:close/>
                  <a:moveTo>
                    <a:pt x="254199" y="97296"/>
                  </a:moveTo>
                  <a:cubicBezTo>
                    <a:pt x="252078" y="94209"/>
                    <a:pt x="250897" y="91793"/>
                    <a:pt x="249099" y="89968"/>
                  </a:cubicBezTo>
                  <a:cubicBezTo>
                    <a:pt x="240322" y="81029"/>
                    <a:pt x="231142" y="72494"/>
                    <a:pt x="222606" y="63341"/>
                  </a:cubicBezTo>
                  <a:cubicBezTo>
                    <a:pt x="216835" y="57141"/>
                    <a:pt x="212138" y="57892"/>
                    <a:pt x="207038" y="63771"/>
                  </a:cubicBezTo>
                  <a:cubicBezTo>
                    <a:pt x="204998" y="66133"/>
                    <a:pt x="202958" y="68870"/>
                    <a:pt x="200301" y="70239"/>
                  </a:cubicBezTo>
                  <a:cubicBezTo>
                    <a:pt x="197241" y="71823"/>
                    <a:pt x="192920" y="73541"/>
                    <a:pt x="190235" y="72467"/>
                  </a:cubicBezTo>
                  <a:cubicBezTo>
                    <a:pt x="187283" y="71286"/>
                    <a:pt x="184142" y="67260"/>
                    <a:pt x="183579" y="64039"/>
                  </a:cubicBezTo>
                  <a:cubicBezTo>
                    <a:pt x="180089" y="43345"/>
                    <a:pt x="180304" y="43291"/>
                    <a:pt x="159395" y="43291"/>
                  </a:cubicBezTo>
                  <a:cubicBezTo>
                    <a:pt x="154912" y="43291"/>
                    <a:pt x="150456" y="43291"/>
                    <a:pt x="145974" y="43291"/>
                  </a:cubicBezTo>
                  <a:cubicBezTo>
                    <a:pt x="126782" y="43291"/>
                    <a:pt x="127051" y="43318"/>
                    <a:pt x="125440" y="62187"/>
                  </a:cubicBezTo>
                  <a:cubicBezTo>
                    <a:pt x="125118" y="65811"/>
                    <a:pt x="122407" y="70454"/>
                    <a:pt x="119401" y="72225"/>
                  </a:cubicBezTo>
                  <a:cubicBezTo>
                    <a:pt x="117012" y="73621"/>
                    <a:pt x="111617" y="72413"/>
                    <a:pt x="109013" y="70454"/>
                  </a:cubicBezTo>
                  <a:cubicBezTo>
                    <a:pt x="92237" y="57704"/>
                    <a:pt x="92371" y="57516"/>
                    <a:pt x="77125" y="72655"/>
                  </a:cubicBezTo>
                  <a:cubicBezTo>
                    <a:pt x="73314" y="76440"/>
                    <a:pt x="69502" y="80198"/>
                    <a:pt x="65691" y="83982"/>
                  </a:cubicBezTo>
                  <a:cubicBezTo>
                    <a:pt x="53210" y="96436"/>
                    <a:pt x="52861" y="96786"/>
                    <a:pt x="65691" y="109053"/>
                  </a:cubicBezTo>
                  <a:cubicBezTo>
                    <a:pt x="72240" y="115306"/>
                    <a:pt x="73609" y="121211"/>
                    <a:pt x="66604" y="126606"/>
                  </a:cubicBezTo>
                  <a:cubicBezTo>
                    <a:pt x="63678" y="128888"/>
                    <a:pt x="57961" y="128217"/>
                    <a:pt x="53585" y="127895"/>
                  </a:cubicBezTo>
                  <a:cubicBezTo>
                    <a:pt x="43090" y="127144"/>
                    <a:pt x="38984" y="131465"/>
                    <a:pt x="39843" y="142013"/>
                  </a:cubicBezTo>
                  <a:cubicBezTo>
                    <a:pt x="40567" y="150898"/>
                    <a:pt x="40782" y="159998"/>
                    <a:pt x="39816" y="168829"/>
                  </a:cubicBezTo>
                  <a:cubicBezTo>
                    <a:pt x="38286" y="182356"/>
                    <a:pt x="43117" y="188154"/>
                    <a:pt x="56887" y="185980"/>
                  </a:cubicBezTo>
                  <a:cubicBezTo>
                    <a:pt x="66228" y="184530"/>
                    <a:pt x="72052" y="188395"/>
                    <a:pt x="70818" y="198220"/>
                  </a:cubicBezTo>
                  <a:cubicBezTo>
                    <a:pt x="70415" y="201494"/>
                    <a:pt x="66281" y="204796"/>
                    <a:pt x="63168" y="207158"/>
                  </a:cubicBezTo>
                  <a:cubicBezTo>
                    <a:pt x="53908" y="214244"/>
                    <a:pt x="55115" y="220578"/>
                    <a:pt x="63168" y="227772"/>
                  </a:cubicBezTo>
                  <a:cubicBezTo>
                    <a:pt x="70496" y="234322"/>
                    <a:pt x="77474" y="241301"/>
                    <a:pt x="84051" y="248628"/>
                  </a:cubicBezTo>
                  <a:cubicBezTo>
                    <a:pt x="90815" y="256170"/>
                    <a:pt x="96559" y="257298"/>
                    <a:pt x="103752" y="248977"/>
                  </a:cubicBezTo>
                  <a:cubicBezTo>
                    <a:pt x="107698" y="244414"/>
                    <a:pt x="112073" y="235771"/>
                    <a:pt x="119696" y="242078"/>
                  </a:cubicBezTo>
                  <a:cubicBezTo>
                    <a:pt x="123427" y="245166"/>
                    <a:pt x="125386" y="252359"/>
                    <a:pt x="125333" y="257673"/>
                  </a:cubicBezTo>
                  <a:cubicBezTo>
                    <a:pt x="125225" y="267900"/>
                    <a:pt x="128205" y="272598"/>
                    <a:pt x="139129" y="271765"/>
                  </a:cubicBezTo>
                  <a:cubicBezTo>
                    <a:pt x="148926" y="271014"/>
                    <a:pt x="158858" y="270987"/>
                    <a:pt x="168628" y="271765"/>
                  </a:cubicBezTo>
                  <a:cubicBezTo>
                    <a:pt x="179767" y="272651"/>
                    <a:pt x="184116" y="268491"/>
                    <a:pt x="183498" y="257298"/>
                  </a:cubicBezTo>
                  <a:cubicBezTo>
                    <a:pt x="183230" y="252440"/>
                    <a:pt x="184035" y="245783"/>
                    <a:pt x="187122" y="242857"/>
                  </a:cubicBezTo>
                  <a:cubicBezTo>
                    <a:pt x="194450" y="235879"/>
                    <a:pt x="200006" y="242401"/>
                    <a:pt x="204596" y="247984"/>
                  </a:cubicBezTo>
                  <a:cubicBezTo>
                    <a:pt x="211387" y="256197"/>
                    <a:pt x="217560" y="257432"/>
                    <a:pt x="225129" y="248548"/>
                  </a:cubicBezTo>
                  <a:cubicBezTo>
                    <a:pt x="231786" y="240736"/>
                    <a:pt x="239248" y="233570"/>
                    <a:pt x="246925" y="226725"/>
                  </a:cubicBezTo>
                  <a:cubicBezTo>
                    <a:pt x="254387" y="220069"/>
                    <a:pt x="253957" y="214969"/>
                    <a:pt x="246898" y="207936"/>
                  </a:cubicBezTo>
                  <a:cubicBezTo>
                    <a:pt x="242898" y="203937"/>
                    <a:pt x="241664" y="197173"/>
                    <a:pt x="239194" y="191670"/>
                  </a:cubicBezTo>
                  <a:cubicBezTo>
                    <a:pt x="244965" y="189764"/>
                    <a:pt x="250736" y="186276"/>
                    <a:pt x="256534" y="186276"/>
                  </a:cubicBezTo>
                  <a:cubicBezTo>
                    <a:pt x="266143" y="186249"/>
                    <a:pt x="269230" y="182571"/>
                    <a:pt x="268666" y="173472"/>
                  </a:cubicBezTo>
                  <a:cubicBezTo>
                    <a:pt x="268129" y="164561"/>
                    <a:pt x="268559" y="155595"/>
                    <a:pt x="268559" y="146631"/>
                  </a:cubicBezTo>
                  <a:cubicBezTo>
                    <a:pt x="268532" y="128942"/>
                    <a:pt x="268505" y="129290"/>
                    <a:pt x="250414" y="127707"/>
                  </a:cubicBezTo>
                  <a:cubicBezTo>
                    <a:pt x="246388" y="127358"/>
                    <a:pt x="240671" y="124379"/>
                    <a:pt x="239409" y="121185"/>
                  </a:cubicBezTo>
                  <a:cubicBezTo>
                    <a:pt x="238228" y="118205"/>
                    <a:pt x="241342" y="112891"/>
                    <a:pt x="243677" y="109321"/>
                  </a:cubicBezTo>
                  <a:cubicBezTo>
                    <a:pt x="246549" y="104999"/>
                    <a:pt x="250521" y="101429"/>
                    <a:pt x="254199" y="9729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7" name="Google Shape;407;p27"/>
            <p:cNvSpPr/>
            <p:nvPr/>
          </p:nvSpPr>
          <p:spPr>
            <a:xfrm>
              <a:off x="-4238054" y="6475334"/>
              <a:ext cx="120305" cy="119988"/>
            </a:xfrm>
            <a:custGeom>
              <a:avLst/>
              <a:gdLst/>
              <a:ahLst/>
              <a:cxnLst/>
              <a:rect l="l" t="t" r="r" b="b"/>
              <a:pathLst>
                <a:path w="120305" h="119988" extrusionOk="0">
                  <a:moveTo>
                    <a:pt x="120305" y="59592"/>
                  </a:moveTo>
                  <a:cubicBezTo>
                    <a:pt x="120493" y="93224"/>
                    <a:pt x="93490" y="120307"/>
                    <a:pt x="60046" y="119985"/>
                  </a:cubicBezTo>
                  <a:cubicBezTo>
                    <a:pt x="27272" y="119690"/>
                    <a:pt x="216" y="92768"/>
                    <a:pt x="1" y="60290"/>
                  </a:cubicBezTo>
                  <a:cubicBezTo>
                    <a:pt x="-213" y="28000"/>
                    <a:pt x="26977" y="353"/>
                    <a:pt x="59321" y="3"/>
                  </a:cubicBezTo>
                  <a:cubicBezTo>
                    <a:pt x="93007" y="-345"/>
                    <a:pt x="120117" y="26147"/>
                    <a:pt x="120305" y="59592"/>
                  </a:cubicBezTo>
                  <a:close/>
                  <a:moveTo>
                    <a:pt x="58730" y="91104"/>
                  </a:moveTo>
                  <a:cubicBezTo>
                    <a:pt x="59026" y="90272"/>
                    <a:pt x="59321" y="89466"/>
                    <a:pt x="59616" y="88634"/>
                  </a:cubicBezTo>
                  <a:cubicBezTo>
                    <a:pt x="64904" y="88634"/>
                    <a:pt x="70299" y="89198"/>
                    <a:pt x="75453" y="88366"/>
                  </a:cubicBezTo>
                  <a:cubicBezTo>
                    <a:pt x="77761" y="87990"/>
                    <a:pt x="79640" y="84823"/>
                    <a:pt x="81707" y="82890"/>
                  </a:cubicBezTo>
                  <a:cubicBezTo>
                    <a:pt x="79640" y="80931"/>
                    <a:pt x="77815" y="77683"/>
                    <a:pt x="75480" y="77253"/>
                  </a:cubicBezTo>
                  <a:cubicBezTo>
                    <a:pt x="70353" y="76314"/>
                    <a:pt x="64770" y="75911"/>
                    <a:pt x="59697" y="76878"/>
                  </a:cubicBezTo>
                  <a:cubicBezTo>
                    <a:pt x="52906" y="78193"/>
                    <a:pt x="42384" y="71429"/>
                    <a:pt x="40773" y="83561"/>
                  </a:cubicBezTo>
                  <a:cubicBezTo>
                    <a:pt x="40559" y="85279"/>
                    <a:pt x="52450" y="88553"/>
                    <a:pt x="58730" y="91104"/>
                  </a:cubicBezTo>
                  <a:close/>
                  <a:moveTo>
                    <a:pt x="51188" y="45366"/>
                  </a:moveTo>
                  <a:cubicBezTo>
                    <a:pt x="46222" y="42118"/>
                    <a:pt x="42706" y="38173"/>
                    <a:pt x="40612" y="38817"/>
                  </a:cubicBezTo>
                  <a:cubicBezTo>
                    <a:pt x="37928" y="39675"/>
                    <a:pt x="35083" y="44078"/>
                    <a:pt x="34842" y="47164"/>
                  </a:cubicBezTo>
                  <a:cubicBezTo>
                    <a:pt x="34680" y="49204"/>
                    <a:pt x="39270" y="53606"/>
                    <a:pt x="41203" y="53311"/>
                  </a:cubicBezTo>
                  <a:cubicBezTo>
                    <a:pt x="44129" y="52909"/>
                    <a:pt x="46571" y="49312"/>
                    <a:pt x="51188" y="4536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8" name="Google Shape;408;p27"/>
            <p:cNvSpPr/>
            <p:nvPr/>
          </p:nvSpPr>
          <p:spPr>
            <a:xfrm>
              <a:off x="-4643779" y="6655543"/>
              <a:ext cx="120538" cy="120213"/>
            </a:xfrm>
            <a:custGeom>
              <a:avLst/>
              <a:gdLst/>
              <a:ahLst/>
              <a:cxnLst/>
              <a:rect l="l" t="t" r="r" b="b"/>
              <a:pathLst>
                <a:path w="120538" h="120213" extrusionOk="0">
                  <a:moveTo>
                    <a:pt x="61136" y="8"/>
                  </a:moveTo>
                  <a:cubicBezTo>
                    <a:pt x="93695" y="518"/>
                    <a:pt x="120858" y="28138"/>
                    <a:pt x="120536" y="60428"/>
                  </a:cubicBezTo>
                  <a:cubicBezTo>
                    <a:pt x="120214" y="93336"/>
                    <a:pt x="91950" y="120795"/>
                    <a:pt x="59042" y="120204"/>
                  </a:cubicBezTo>
                  <a:cubicBezTo>
                    <a:pt x="25812" y="119614"/>
                    <a:pt x="-787" y="91725"/>
                    <a:pt x="18" y="58335"/>
                  </a:cubicBezTo>
                  <a:cubicBezTo>
                    <a:pt x="823" y="25561"/>
                    <a:pt x="28175" y="-529"/>
                    <a:pt x="61136" y="8"/>
                  </a:cubicBezTo>
                  <a:close/>
                  <a:moveTo>
                    <a:pt x="60626" y="69125"/>
                  </a:moveTo>
                  <a:cubicBezTo>
                    <a:pt x="54748" y="77258"/>
                    <a:pt x="48681" y="82009"/>
                    <a:pt x="49191" y="85901"/>
                  </a:cubicBezTo>
                  <a:cubicBezTo>
                    <a:pt x="49755" y="90249"/>
                    <a:pt x="55902" y="96155"/>
                    <a:pt x="60384" y="96932"/>
                  </a:cubicBezTo>
                  <a:cubicBezTo>
                    <a:pt x="63498" y="97470"/>
                    <a:pt x="70665" y="90706"/>
                    <a:pt x="70987" y="86787"/>
                  </a:cubicBezTo>
                  <a:cubicBezTo>
                    <a:pt x="71362" y="82438"/>
                    <a:pt x="65994" y="77634"/>
                    <a:pt x="60626" y="69125"/>
                  </a:cubicBezTo>
                  <a:close/>
                  <a:moveTo>
                    <a:pt x="48655" y="46846"/>
                  </a:moveTo>
                  <a:cubicBezTo>
                    <a:pt x="44038" y="42659"/>
                    <a:pt x="41354" y="40217"/>
                    <a:pt x="38670" y="37774"/>
                  </a:cubicBezTo>
                  <a:cubicBezTo>
                    <a:pt x="36415" y="40592"/>
                    <a:pt x="32845" y="43223"/>
                    <a:pt x="32335" y="46337"/>
                  </a:cubicBezTo>
                  <a:cubicBezTo>
                    <a:pt x="31986" y="48457"/>
                    <a:pt x="35905" y="53315"/>
                    <a:pt x="37891" y="53288"/>
                  </a:cubicBezTo>
                  <a:cubicBezTo>
                    <a:pt x="40817" y="53262"/>
                    <a:pt x="43743" y="49987"/>
                    <a:pt x="48655" y="46846"/>
                  </a:cubicBezTo>
                  <a:close/>
                  <a:moveTo>
                    <a:pt x="91655" y="45477"/>
                  </a:moveTo>
                  <a:cubicBezTo>
                    <a:pt x="86769" y="42015"/>
                    <a:pt x="83871" y="39948"/>
                    <a:pt x="80999" y="37908"/>
                  </a:cubicBezTo>
                  <a:cubicBezTo>
                    <a:pt x="78985" y="40941"/>
                    <a:pt x="75657" y="43894"/>
                    <a:pt x="75416" y="47061"/>
                  </a:cubicBezTo>
                  <a:cubicBezTo>
                    <a:pt x="75255" y="49155"/>
                    <a:pt x="79844" y="53691"/>
                    <a:pt x="81696" y="53396"/>
                  </a:cubicBezTo>
                  <a:cubicBezTo>
                    <a:pt x="84622" y="52913"/>
                    <a:pt x="87092" y="49316"/>
                    <a:pt x="91655" y="4547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09" name="Google Shape;409;p27"/>
            <p:cNvSpPr/>
            <p:nvPr/>
          </p:nvSpPr>
          <p:spPr>
            <a:xfrm>
              <a:off x="-4619606" y="6475358"/>
              <a:ext cx="120308" cy="119956"/>
            </a:xfrm>
            <a:custGeom>
              <a:avLst/>
              <a:gdLst/>
              <a:ahLst/>
              <a:cxnLst/>
              <a:rect l="l" t="t" r="r" b="b"/>
              <a:pathLst>
                <a:path w="120308" h="119956" extrusionOk="0">
                  <a:moveTo>
                    <a:pt x="61147" y="6"/>
                  </a:moveTo>
                  <a:cubicBezTo>
                    <a:pt x="93464" y="436"/>
                    <a:pt x="120627" y="28136"/>
                    <a:pt x="120305" y="60426"/>
                  </a:cubicBezTo>
                  <a:cubicBezTo>
                    <a:pt x="119983" y="93468"/>
                    <a:pt x="91665" y="120846"/>
                    <a:pt x="58785" y="119934"/>
                  </a:cubicBezTo>
                  <a:cubicBezTo>
                    <a:pt x="25394" y="118994"/>
                    <a:pt x="-240" y="92609"/>
                    <a:pt x="2" y="59433"/>
                  </a:cubicBezTo>
                  <a:cubicBezTo>
                    <a:pt x="270" y="25989"/>
                    <a:pt x="27461" y="-450"/>
                    <a:pt x="61147" y="6"/>
                  </a:cubicBezTo>
                  <a:close/>
                  <a:moveTo>
                    <a:pt x="60986" y="69901"/>
                  </a:moveTo>
                  <a:cubicBezTo>
                    <a:pt x="53255" y="73632"/>
                    <a:pt x="46035" y="76531"/>
                    <a:pt x="39620" y="80638"/>
                  </a:cubicBezTo>
                  <a:cubicBezTo>
                    <a:pt x="37929" y="81712"/>
                    <a:pt x="38734" y="86650"/>
                    <a:pt x="38385" y="89845"/>
                  </a:cubicBezTo>
                  <a:cubicBezTo>
                    <a:pt x="41150" y="89684"/>
                    <a:pt x="44746" y="90623"/>
                    <a:pt x="46518" y="89227"/>
                  </a:cubicBezTo>
                  <a:cubicBezTo>
                    <a:pt x="55590" y="82087"/>
                    <a:pt x="63992" y="81872"/>
                    <a:pt x="73064" y="89281"/>
                  </a:cubicBezTo>
                  <a:cubicBezTo>
                    <a:pt x="74755" y="90650"/>
                    <a:pt x="78433" y="89576"/>
                    <a:pt x="81197" y="89603"/>
                  </a:cubicBezTo>
                  <a:cubicBezTo>
                    <a:pt x="80902" y="86490"/>
                    <a:pt x="81788" y="81766"/>
                    <a:pt x="80124" y="80530"/>
                  </a:cubicBezTo>
                  <a:cubicBezTo>
                    <a:pt x="74648" y="76504"/>
                    <a:pt x="68233" y="73766"/>
                    <a:pt x="60986" y="69901"/>
                  </a:cubicBezTo>
                  <a:close/>
                  <a:moveTo>
                    <a:pt x="78406" y="59621"/>
                  </a:moveTo>
                  <a:cubicBezTo>
                    <a:pt x="82083" y="54065"/>
                    <a:pt x="85331" y="51246"/>
                    <a:pt x="85519" y="48214"/>
                  </a:cubicBezTo>
                  <a:cubicBezTo>
                    <a:pt x="85680" y="45744"/>
                    <a:pt x="82217" y="43033"/>
                    <a:pt x="80365" y="40429"/>
                  </a:cubicBezTo>
                  <a:cubicBezTo>
                    <a:pt x="77681" y="42630"/>
                    <a:pt x="73279" y="44509"/>
                    <a:pt x="72769" y="47140"/>
                  </a:cubicBezTo>
                  <a:cubicBezTo>
                    <a:pt x="72232" y="49958"/>
                    <a:pt x="75399" y="53448"/>
                    <a:pt x="78406" y="59621"/>
                  </a:cubicBezTo>
                  <a:close/>
                  <a:moveTo>
                    <a:pt x="51859" y="51515"/>
                  </a:moveTo>
                  <a:cubicBezTo>
                    <a:pt x="50786" y="49609"/>
                    <a:pt x="49685" y="47676"/>
                    <a:pt x="48612" y="45771"/>
                  </a:cubicBezTo>
                  <a:cubicBezTo>
                    <a:pt x="45686" y="43973"/>
                    <a:pt x="42760" y="40912"/>
                    <a:pt x="39834" y="40885"/>
                  </a:cubicBezTo>
                  <a:cubicBezTo>
                    <a:pt x="38009" y="40859"/>
                    <a:pt x="34359" y="45824"/>
                    <a:pt x="34761" y="47945"/>
                  </a:cubicBezTo>
                  <a:cubicBezTo>
                    <a:pt x="35325" y="50898"/>
                    <a:pt x="38653" y="55165"/>
                    <a:pt x="41230" y="55488"/>
                  </a:cubicBezTo>
                  <a:cubicBezTo>
                    <a:pt x="44532" y="55890"/>
                    <a:pt x="48290" y="52991"/>
                    <a:pt x="51859" y="51515"/>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0" name="Google Shape;410;p27"/>
            <p:cNvSpPr/>
            <p:nvPr/>
          </p:nvSpPr>
          <p:spPr>
            <a:xfrm>
              <a:off x="-4214111" y="6655550"/>
              <a:ext cx="120519" cy="120173"/>
            </a:xfrm>
            <a:custGeom>
              <a:avLst/>
              <a:gdLst/>
              <a:ahLst/>
              <a:cxnLst/>
              <a:rect l="l" t="t" r="r" b="b"/>
              <a:pathLst>
                <a:path w="120519" h="120173" extrusionOk="0">
                  <a:moveTo>
                    <a:pt x="120519" y="59804"/>
                  </a:moveTo>
                  <a:cubicBezTo>
                    <a:pt x="120600" y="93141"/>
                    <a:pt x="93168" y="120519"/>
                    <a:pt x="59992" y="120171"/>
                  </a:cubicBezTo>
                  <a:cubicBezTo>
                    <a:pt x="27513" y="119848"/>
                    <a:pt x="189" y="92551"/>
                    <a:pt x="1" y="60233"/>
                  </a:cubicBezTo>
                  <a:cubicBezTo>
                    <a:pt x="-187" y="27406"/>
                    <a:pt x="27728" y="-214"/>
                    <a:pt x="60931" y="1"/>
                  </a:cubicBezTo>
                  <a:cubicBezTo>
                    <a:pt x="93785" y="189"/>
                    <a:pt x="120439" y="26923"/>
                    <a:pt x="120519" y="59804"/>
                  </a:cubicBezTo>
                  <a:close/>
                  <a:moveTo>
                    <a:pt x="60529" y="93705"/>
                  </a:moveTo>
                  <a:cubicBezTo>
                    <a:pt x="68071" y="89840"/>
                    <a:pt x="74835" y="86914"/>
                    <a:pt x="80901" y="82887"/>
                  </a:cubicBezTo>
                  <a:cubicBezTo>
                    <a:pt x="82565" y="81787"/>
                    <a:pt x="82082" y="77412"/>
                    <a:pt x="82565" y="74540"/>
                  </a:cubicBezTo>
                  <a:cubicBezTo>
                    <a:pt x="79801" y="74218"/>
                    <a:pt x="75989" y="72581"/>
                    <a:pt x="74406" y="73788"/>
                  </a:cubicBezTo>
                  <a:cubicBezTo>
                    <a:pt x="64823" y="81197"/>
                    <a:pt x="55965" y="81143"/>
                    <a:pt x="46464" y="73654"/>
                  </a:cubicBezTo>
                  <a:cubicBezTo>
                    <a:pt x="44960" y="72473"/>
                    <a:pt x="41068" y="74271"/>
                    <a:pt x="38277" y="74674"/>
                  </a:cubicBezTo>
                  <a:cubicBezTo>
                    <a:pt x="38841" y="77519"/>
                    <a:pt x="38465" y="81787"/>
                    <a:pt x="40183" y="82914"/>
                  </a:cubicBezTo>
                  <a:cubicBezTo>
                    <a:pt x="46249" y="86941"/>
                    <a:pt x="53040" y="89866"/>
                    <a:pt x="60529" y="93705"/>
                  </a:cubicBezTo>
                  <a:close/>
                  <a:moveTo>
                    <a:pt x="51295" y="47189"/>
                  </a:moveTo>
                  <a:cubicBezTo>
                    <a:pt x="46356" y="43994"/>
                    <a:pt x="43484" y="40746"/>
                    <a:pt x="40612" y="40773"/>
                  </a:cubicBezTo>
                  <a:cubicBezTo>
                    <a:pt x="38599" y="40800"/>
                    <a:pt x="34734" y="45605"/>
                    <a:pt x="35083" y="47699"/>
                  </a:cubicBezTo>
                  <a:cubicBezTo>
                    <a:pt x="35593" y="50678"/>
                    <a:pt x="39190" y="53148"/>
                    <a:pt x="41471" y="55832"/>
                  </a:cubicBezTo>
                  <a:cubicBezTo>
                    <a:pt x="44128" y="53523"/>
                    <a:pt x="46759" y="51215"/>
                    <a:pt x="51295" y="47189"/>
                  </a:cubicBezTo>
                  <a:close/>
                  <a:moveTo>
                    <a:pt x="89088" y="48799"/>
                  </a:moveTo>
                  <a:cubicBezTo>
                    <a:pt x="84740" y="44826"/>
                    <a:pt x="82190" y="42545"/>
                    <a:pt x="79666" y="40237"/>
                  </a:cubicBezTo>
                  <a:cubicBezTo>
                    <a:pt x="77331" y="42867"/>
                    <a:pt x="73654" y="45256"/>
                    <a:pt x="73171" y="48182"/>
                  </a:cubicBezTo>
                  <a:cubicBezTo>
                    <a:pt x="72822" y="50329"/>
                    <a:pt x="76607" y="55107"/>
                    <a:pt x="78700" y="55214"/>
                  </a:cubicBezTo>
                  <a:cubicBezTo>
                    <a:pt x="81411" y="55321"/>
                    <a:pt x="84310" y="51966"/>
                    <a:pt x="89088" y="4879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1" name="Google Shape;411;p27"/>
            <p:cNvSpPr/>
            <p:nvPr/>
          </p:nvSpPr>
          <p:spPr>
            <a:xfrm>
              <a:off x="-4428953" y="6392413"/>
              <a:ext cx="120608" cy="120529"/>
            </a:xfrm>
            <a:custGeom>
              <a:avLst/>
              <a:gdLst/>
              <a:ahLst/>
              <a:cxnLst/>
              <a:rect l="l" t="t" r="r" b="b"/>
              <a:pathLst>
                <a:path w="120608" h="120529" extrusionOk="0">
                  <a:moveTo>
                    <a:pt x="4" y="59411"/>
                  </a:moveTo>
                  <a:cubicBezTo>
                    <a:pt x="407" y="26262"/>
                    <a:pt x="28295" y="-633"/>
                    <a:pt x="61632" y="11"/>
                  </a:cubicBezTo>
                  <a:cubicBezTo>
                    <a:pt x="94191" y="629"/>
                    <a:pt x="121059" y="28276"/>
                    <a:pt x="120603" y="60727"/>
                  </a:cubicBezTo>
                  <a:cubicBezTo>
                    <a:pt x="120147" y="93124"/>
                    <a:pt x="92581" y="120502"/>
                    <a:pt x="60344" y="120529"/>
                  </a:cubicBezTo>
                  <a:cubicBezTo>
                    <a:pt x="27597" y="120529"/>
                    <a:pt x="-398" y="92185"/>
                    <a:pt x="4" y="59411"/>
                  </a:cubicBezTo>
                  <a:close/>
                  <a:moveTo>
                    <a:pt x="59673" y="69745"/>
                  </a:moveTo>
                  <a:cubicBezTo>
                    <a:pt x="52479" y="73637"/>
                    <a:pt x="45769" y="76725"/>
                    <a:pt x="39783" y="80831"/>
                  </a:cubicBezTo>
                  <a:cubicBezTo>
                    <a:pt x="38200" y="81905"/>
                    <a:pt x="38871" y="86227"/>
                    <a:pt x="38495" y="89071"/>
                  </a:cubicBezTo>
                  <a:cubicBezTo>
                    <a:pt x="41287" y="89286"/>
                    <a:pt x="45152" y="90789"/>
                    <a:pt x="46708" y="89501"/>
                  </a:cubicBezTo>
                  <a:cubicBezTo>
                    <a:pt x="55647" y="82173"/>
                    <a:pt x="63941" y="81395"/>
                    <a:pt x="73201" y="89017"/>
                  </a:cubicBezTo>
                  <a:cubicBezTo>
                    <a:pt x="74946" y="90440"/>
                    <a:pt x="79214" y="88830"/>
                    <a:pt x="82327" y="88588"/>
                  </a:cubicBezTo>
                  <a:cubicBezTo>
                    <a:pt x="81415" y="85448"/>
                    <a:pt x="81468" y="80858"/>
                    <a:pt x="79401" y="79462"/>
                  </a:cubicBezTo>
                  <a:cubicBezTo>
                    <a:pt x="73684" y="75704"/>
                    <a:pt x="67081" y="73262"/>
                    <a:pt x="59673" y="69745"/>
                  </a:cubicBezTo>
                  <a:close/>
                  <a:moveTo>
                    <a:pt x="29772" y="38126"/>
                  </a:moveTo>
                  <a:cubicBezTo>
                    <a:pt x="28993" y="46071"/>
                    <a:pt x="32509" y="51359"/>
                    <a:pt x="41018" y="51547"/>
                  </a:cubicBezTo>
                  <a:cubicBezTo>
                    <a:pt x="49876" y="51735"/>
                    <a:pt x="52372" y="45669"/>
                    <a:pt x="52640" y="38126"/>
                  </a:cubicBezTo>
                  <a:cubicBezTo>
                    <a:pt x="45044" y="38126"/>
                    <a:pt x="38522" y="38126"/>
                    <a:pt x="29772" y="38126"/>
                  </a:cubicBezTo>
                  <a:close/>
                  <a:moveTo>
                    <a:pt x="90084" y="36167"/>
                  </a:moveTo>
                  <a:cubicBezTo>
                    <a:pt x="86058" y="37536"/>
                    <a:pt x="82918" y="39414"/>
                    <a:pt x="79750" y="39441"/>
                  </a:cubicBezTo>
                  <a:cubicBezTo>
                    <a:pt x="76207" y="39468"/>
                    <a:pt x="72664" y="37831"/>
                    <a:pt x="67967" y="36596"/>
                  </a:cubicBezTo>
                  <a:cubicBezTo>
                    <a:pt x="68209" y="46017"/>
                    <a:pt x="71027" y="51977"/>
                    <a:pt x="79885" y="51466"/>
                  </a:cubicBezTo>
                  <a:cubicBezTo>
                    <a:pt x="88259" y="51037"/>
                    <a:pt x="92071" y="45964"/>
                    <a:pt x="90084" y="3616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2" name="Google Shape;412;p27"/>
            <p:cNvSpPr/>
            <p:nvPr/>
          </p:nvSpPr>
          <p:spPr>
            <a:xfrm>
              <a:off x="-4474264" y="6589413"/>
              <a:ext cx="205209" cy="202814"/>
            </a:xfrm>
            <a:custGeom>
              <a:avLst/>
              <a:gdLst/>
              <a:ahLst/>
              <a:cxnLst/>
              <a:rect l="l" t="t" r="r" b="b"/>
              <a:pathLst>
                <a:path w="205209" h="202814" extrusionOk="0">
                  <a:moveTo>
                    <a:pt x="355" y="86188"/>
                  </a:moveTo>
                  <a:cubicBezTo>
                    <a:pt x="11816" y="82699"/>
                    <a:pt x="23868" y="88792"/>
                    <a:pt x="30793" y="71989"/>
                  </a:cubicBezTo>
                  <a:cubicBezTo>
                    <a:pt x="37691" y="55294"/>
                    <a:pt x="26176" y="50704"/>
                    <a:pt x="20030" y="41712"/>
                  </a:cubicBezTo>
                  <a:cubicBezTo>
                    <a:pt x="27760" y="33955"/>
                    <a:pt x="35168" y="26520"/>
                    <a:pt x="43140" y="18521"/>
                  </a:cubicBezTo>
                  <a:cubicBezTo>
                    <a:pt x="52186" y="22788"/>
                    <a:pt x="55890" y="36639"/>
                    <a:pt x="72720" y="29579"/>
                  </a:cubicBezTo>
                  <a:cubicBezTo>
                    <a:pt x="89093" y="22708"/>
                    <a:pt x="84342" y="11140"/>
                    <a:pt x="86865" y="0"/>
                  </a:cubicBezTo>
                  <a:cubicBezTo>
                    <a:pt x="97843" y="0"/>
                    <a:pt x="108311" y="0"/>
                    <a:pt x="120632" y="0"/>
                  </a:cubicBezTo>
                  <a:cubicBezTo>
                    <a:pt x="115237" y="18736"/>
                    <a:pt x="124873" y="29096"/>
                    <a:pt x="141058" y="30921"/>
                  </a:cubicBezTo>
                  <a:cubicBezTo>
                    <a:pt x="148332" y="31754"/>
                    <a:pt x="156572" y="24211"/>
                    <a:pt x="164947" y="20158"/>
                  </a:cubicBezTo>
                  <a:cubicBezTo>
                    <a:pt x="170584" y="26359"/>
                    <a:pt x="177670" y="34143"/>
                    <a:pt x="185857" y="43134"/>
                  </a:cubicBezTo>
                  <a:cubicBezTo>
                    <a:pt x="182689" y="50275"/>
                    <a:pt x="167873" y="54059"/>
                    <a:pt x="175737" y="71533"/>
                  </a:cubicBezTo>
                  <a:cubicBezTo>
                    <a:pt x="182904" y="87450"/>
                    <a:pt x="193828" y="83665"/>
                    <a:pt x="205209" y="85437"/>
                  </a:cubicBezTo>
                  <a:cubicBezTo>
                    <a:pt x="205209" y="96146"/>
                    <a:pt x="205209" y="106266"/>
                    <a:pt x="205209" y="117673"/>
                  </a:cubicBezTo>
                  <a:cubicBezTo>
                    <a:pt x="196190" y="121968"/>
                    <a:pt x="183172" y="114667"/>
                    <a:pt x="176033" y="130852"/>
                  </a:cubicBezTo>
                  <a:cubicBezTo>
                    <a:pt x="168678" y="147521"/>
                    <a:pt x="180059" y="152084"/>
                    <a:pt x="187199" y="161989"/>
                  </a:cubicBezTo>
                  <a:cubicBezTo>
                    <a:pt x="179227" y="168726"/>
                    <a:pt x="171201" y="175544"/>
                    <a:pt x="161726" y="183569"/>
                  </a:cubicBezTo>
                  <a:cubicBezTo>
                    <a:pt x="154774" y="180724"/>
                    <a:pt x="150748" y="166390"/>
                    <a:pt x="134133" y="173557"/>
                  </a:cubicBezTo>
                  <a:cubicBezTo>
                    <a:pt x="118538" y="180268"/>
                    <a:pt x="120149" y="190414"/>
                    <a:pt x="120363" y="202814"/>
                  </a:cubicBezTo>
                  <a:cubicBezTo>
                    <a:pt x="108741" y="202814"/>
                    <a:pt x="98273" y="202814"/>
                    <a:pt x="87134" y="202814"/>
                  </a:cubicBezTo>
                  <a:cubicBezTo>
                    <a:pt x="83080" y="193152"/>
                    <a:pt x="90784" y="179838"/>
                    <a:pt x="73149" y="173799"/>
                  </a:cubicBezTo>
                  <a:cubicBezTo>
                    <a:pt x="57608" y="168457"/>
                    <a:pt x="52213" y="176993"/>
                    <a:pt x="42550" y="185797"/>
                  </a:cubicBezTo>
                  <a:cubicBezTo>
                    <a:pt x="35947" y="177020"/>
                    <a:pt x="29639" y="168618"/>
                    <a:pt x="22338" y="158929"/>
                  </a:cubicBezTo>
                  <a:cubicBezTo>
                    <a:pt x="21533" y="160002"/>
                    <a:pt x="22875" y="157801"/>
                    <a:pt x="24593" y="156003"/>
                  </a:cubicBezTo>
                  <a:cubicBezTo>
                    <a:pt x="34470" y="145723"/>
                    <a:pt x="35437" y="133403"/>
                    <a:pt x="25908" y="122639"/>
                  </a:cubicBezTo>
                  <a:cubicBezTo>
                    <a:pt x="23573" y="119982"/>
                    <a:pt x="17909" y="118827"/>
                    <a:pt x="14017" y="119257"/>
                  </a:cubicBezTo>
                  <a:cubicBezTo>
                    <a:pt x="2261" y="120546"/>
                    <a:pt x="-933" y="115285"/>
                    <a:pt x="221" y="104629"/>
                  </a:cubicBezTo>
                  <a:cubicBezTo>
                    <a:pt x="892" y="98589"/>
                    <a:pt x="355" y="92389"/>
                    <a:pt x="355" y="86188"/>
                  </a:cubicBezTo>
                  <a:close/>
                  <a:moveTo>
                    <a:pt x="96716" y="112654"/>
                  </a:moveTo>
                  <a:cubicBezTo>
                    <a:pt x="96931" y="115768"/>
                    <a:pt x="96367" y="119230"/>
                    <a:pt x="97575" y="121888"/>
                  </a:cubicBezTo>
                  <a:cubicBezTo>
                    <a:pt x="98622" y="124222"/>
                    <a:pt x="101440" y="126531"/>
                    <a:pt x="103909" y="127095"/>
                  </a:cubicBezTo>
                  <a:cubicBezTo>
                    <a:pt x="105171" y="127390"/>
                    <a:pt x="109036" y="123578"/>
                    <a:pt x="108795" y="122102"/>
                  </a:cubicBezTo>
                  <a:cubicBezTo>
                    <a:pt x="106862" y="110775"/>
                    <a:pt x="115344" y="107339"/>
                    <a:pt x="122269" y="101945"/>
                  </a:cubicBezTo>
                  <a:cubicBezTo>
                    <a:pt x="132925" y="93650"/>
                    <a:pt x="135904" y="78082"/>
                    <a:pt x="130429" y="65520"/>
                  </a:cubicBezTo>
                  <a:cubicBezTo>
                    <a:pt x="124873" y="52771"/>
                    <a:pt x="112579" y="45604"/>
                    <a:pt x="99212" y="47322"/>
                  </a:cubicBezTo>
                  <a:cubicBezTo>
                    <a:pt x="87268" y="48852"/>
                    <a:pt x="75619" y="59937"/>
                    <a:pt x="74518" y="72016"/>
                  </a:cubicBezTo>
                  <a:cubicBezTo>
                    <a:pt x="74169" y="75800"/>
                    <a:pt x="76746" y="79827"/>
                    <a:pt x="77981" y="83746"/>
                  </a:cubicBezTo>
                  <a:cubicBezTo>
                    <a:pt x="80504" y="80847"/>
                    <a:pt x="84288" y="78351"/>
                    <a:pt x="85308" y="75022"/>
                  </a:cubicBezTo>
                  <a:cubicBezTo>
                    <a:pt x="88288" y="65413"/>
                    <a:pt x="94166" y="57549"/>
                    <a:pt x="103909" y="59508"/>
                  </a:cubicBezTo>
                  <a:cubicBezTo>
                    <a:pt x="110137" y="60769"/>
                    <a:pt x="117464" y="68097"/>
                    <a:pt x="119773" y="74378"/>
                  </a:cubicBezTo>
                  <a:cubicBezTo>
                    <a:pt x="123343" y="84068"/>
                    <a:pt x="118645" y="93838"/>
                    <a:pt x="107909" y="96388"/>
                  </a:cubicBezTo>
                  <a:cubicBezTo>
                    <a:pt x="98031" y="98750"/>
                    <a:pt x="95803" y="103984"/>
                    <a:pt x="96716" y="112654"/>
                  </a:cubicBezTo>
                  <a:close/>
                  <a:moveTo>
                    <a:pt x="102809" y="158956"/>
                  </a:moveTo>
                  <a:cubicBezTo>
                    <a:pt x="106969" y="154178"/>
                    <a:pt x="112150" y="150581"/>
                    <a:pt x="111613" y="148272"/>
                  </a:cubicBezTo>
                  <a:cubicBezTo>
                    <a:pt x="110781" y="144622"/>
                    <a:pt x="106137" y="141858"/>
                    <a:pt x="103104" y="138717"/>
                  </a:cubicBezTo>
                  <a:cubicBezTo>
                    <a:pt x="100286" y="141589"/>
                    <a:pt x="95508" y="144273"/>
                    <a:pt x="95159" y="147414"/>
                  </a:cubicBezTo>
                  <a:cubicBezTo>
                    <a:pt x="94864" y="150393"/>
                    <a:pt x="99212" y="153856"/>
                    <a:pt x="102809" y="158956"/>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13" name="Google Shape;413;p27"/>
          <p:cNvGrpSpPr/>
          <p:nvPr/>
        </p:nvGrpSpPr>
        <p:grpSpPr>
          <a:xfrm>
            <a:off x="6455595" y="2212344"/>
            <a:ext cx="226155" cy="358659"/>
            <a:chOff x="-777698" y="139667"/>
            <a:chExt cx="303903" cy="481960"/>
          </a:xfrm>
        </p:grpSpPr>
        <p:sp>
          <p:nvSpPr>
            <p:cNvPr id="414" name="Google Shape;414;p27"/>
            <p:cNvSpPr/>
            <p:nvPr/>
          </p:nvSpPr>
          <p:spPr>
            <a:xfrm>
              <a:off x="-777551" y="139667"/>
              <a:ext cx="303756" cy="410599"/>
            </a:xfrm>
            <a:custGeom>
              <a:avLst/>
              <a:gdLst/>
              <a:ahLst/>
              <a:cxnLst/>
              <a:rect l="l" t="t" r="r" b="b"/>
              <a:pathLst>
                <a:path w="303756" h="410599" extrusionOk="0">
                  <a:moveTo>
                    <a:pt x="198315" y="384215"/>
                  </a:moveTo>
                  <a:cubicBezTo>
                    <a:pt x="199362" y="365426"/>
                    <a:pt x="200436" y="345456"/>
                    <a:pt x="201509" y="325969"/>
                  </a:cubicBezTo>
                  <a:cubicBezTo>
                    <a:pt x="209294" y="324546"/>
                    <a:pt x="216326" y="324412"/>
                    <a:pt x="222339" y="321943"/>
                  </a:cubicBezTo>
                  <a:cubicBezTo>
                    <a:pt x="234175" y="317058"/>
                    <a:pt x="239973" y="307556"/>
                    <a:pt x="239919" y="294457"/>
                  </a:cubicBezTo>
                  <a:cubicBezTo>
                    <a:pt x="239785" y="269843"/>
                    <a:pt x="240000" y="245257"/>
                    <a:pt x="239866" y="220643"/>
                  </a:cubicBezTo>
                  <a:cubicBezTo>
                    <a:pt x="239678" y="189722"/>
                    <a:pt x="224164" y="169510"/>
                    <a:pt x="195819" y="158398"/>
                  </a:cubicBezTo>
                  <a:cubicBezTo>
                    <a:pt x="193350" y="157431"/>
                    <a:pt x="190961" y="156358"/>
                    <a:pt x="188491" y="155311"/>
                  </a:cubicBezTo>
                  <a:cubicBezTo>
                    <a:pt x="201778" y="127503"/>
                    <a:pt x="198906" y="105493"/>
                    <a:pt x="180278" y="90703"/>
                  </a:cubicBezTo>
                  <a:cubicBezTo>
                    <a:pt x="163448" y="77336"/>
                    <a:pt x="140150" y="77336"/>
                    <a:pt x="123240" y="90703"/>
                  </a:cubicBezTo>
                  <a:cubicBezTo>
                    <a:pt x="104638" y="105412"/>
                    <a:pt x="101766" y="127449"/>
                    <a:pt x="114248" y="153647"/>
                  </a:cubicBezTo>
                  <a:cubicBezTo>
                    <a:pt x="103672" y="160384"/>
                    <a:pt x="92426" y="166047"/>
                    <a:pt x="83031" y="173912"/>
                  </a:cubicBezTo>
                  <a:cubicBezTo>
                    <a:pt x="70979" y="184004"/>
                    <a:pt x="64296" y="197881"/>
                    <a:pt x="64081" y="213933"/>
                  </a:cubicBezTo>
                  <a:cubicBezTo>
                    <a:pt x="63705" y="241204"/>
                    <a:pt x="63330" y="268501"/>
                    <a:pt x="63893" y="295772"/>
                  </a:cubicBezTo>
                  <a:cubicBezTo>
                    <a:pt x="64296" y="315044"/>
                    <a:pt x="73878" y="322184"/>
                    <a:pt x="102008" y="325674"/>
                  </a:cubicBezTo>
                  <a:cubicBezTo>
                    <a:pt x="103108" y="345456"/>
                    <a:pt x="104209" y="365426"/>
                    <a:pt x="105283" y="384349"/>
                  </a:cubicBezTo>
                  <a:cubicBezTo>
                    <a:pt x="69798" y="393126"/>
                    <a:pt x="35548" y="401635"/>
                    <a:pt x="681" y="410278"/>
                  </a:cubicBezTo>
                  <a:cubicBezTo>
                    <a:pt x="601" y="409231"/>
                    <a:pt x="91" y="405447"/>
                    <a:pt x="91" y="401689"/>
                  </a:cubicBezTo>
                  <a:cubicBezTo>
                    <a:pt x="37" y="318936"/>
                    <a:pt x="-97" y="236184"/>
                    <a:pt x="118" y="153432"/>
                  </a:cubicBezTo>
                  <a:cubicBezTo>
                    <a:pt x="305" y="82141"/>
                    <a:pt x="47386" y="21264"/>
                    <a:pt x="114624" y="4650"/>
                  </a:cubicBezTo>
                  <a:cubicBezTo>
                    <a:pt x="183096" y="-12287"/>
                    <a:pt x="252857" y="17882"/>
                    <a:pt x="285604" y="81550"/>
                  </a:cubicBezTo>
                  <a:cubicBezTo>
                    <a:pt x="295320" y="100447"/>
                    <a:pt x="302165" y="123020"/>
                    <a:pt x="302621" y="144064"/>
                  </a:cubicBezTo>
                  <a:cubicBezTo>
                    <a:pt x="304500" y="232131"/>
                    <a:pt x="303480" y="320279"/>
                    <a:pt x="303480" y="408399"/>
                  </a:cubicBezTo>
                  <a:cubicBezTo>
                    <a:pt x="303480" y="409714"/>
                    <a:pt x="303078" y="411030"/>
                    <a:pt x="303185" y="410466"/>
                  </a:cubicBezTo>
                  <a:cubicBezTo>
                    <a:pt x="268962" y="401930"/>
                    <a:pt x="234686" y="393341"/>
                    <a:pt x="198315" y="384215"/>
                  </a:cubicBezTo>
                  <a:close/>
                  <a:moveTo>
                    <a:pt x="285818" y="148305"/>
                  </a:moveTo>
                  <a:cubicBezTo>
                    <a:pt x="285013" y="111183"/>
                    <a:pt x="270492" y="80047"/>
                    <a:pt x="243812" y="54709"/>
                  </a:cubicBezTo>
                  <a:cubicBezTo>
                    <a:pt x="240617" y="51676"/>
                    <a:pt x="234095" y="52105"/>
                    <a:pt x="229103" y="50951"/>
                  </a:cubicBezTo>
                  <a:cubicBezTo>
                    <a:pt x="230176" y="56293"/>
                    <a:pt x="229961" y="62412"/>
                    <a:pt x="232646" y="66761"/>
                  </a:cubicBezTo>
                  <a:cubicBezTo>
                    <a:pt x="237021" y="73874"/>
                    <a:pt x="243892" y="79403"/>
                    <a:pt x="248616" y="86328"/>
                  </a:cubicBezTo>
                  <a:cubicBezTo>
                    <a:pt x="261957" y="105922"/>
                    <a:pt x="268720" y="127637"/>
                    <a:pt x="269257" y="151499"/>
                  </a:cubicBezTo>
                  <a:cubicBezTo>
                    <a:pt x="269365" y="155901"/>
                    <a:pt x="273793" y="163390"/>
                    <a:pt x="277095" y="163900"/>
                  </a:cubicBezTo>
                  <a:cubicBezTo>
                    <a:pt x="286006" y="165242"/>
                    <a:pt x="285496" y="157163"/>
                    <a:pt x="285845" y="150936"/>
                  </a:cubicBezTo>
                  <a:cubicBezTo>
                    <a:pt x="285845" y="150104"/>
                    <a:pt x="285818" y="149191"/>
                    <a:pt x="285818" y="148305"/>
                  </a:cubicBezTo>
                  <a:close/>
                  <a:moveTo>
                    <a:pt x="206556" y="24593"/>
                  </a:moveTo>
                  <a:cubicBezTo>
                    <a:pt x="202395" y="30176"/>
                    <a:pt x="197483" y="35437"/>
                    <a:pt x="198074" y="36188"/>
                  </a:cubicBezTo>
                  <a:cubicBezTo>
                    <a:pt x="201885" y="40859"/>
                    <a:pt x="206636" y="45046"/>
                    <a:pt x="211843" y="47999"/>
                  </a:cubicBezTo>
                  <a:cubicBezTo>
                    <a:pt x="212837" y="48562"/>
                    <a:pt x="220164" y="41288"/>
                    <a:pt x="219735" y="40617"/>
                  </a:cubicBezTo>
                  <a:cubicBezTo>
                    <a:pt x="216568" y="35490"/>
                    <a:pt x="212192" y="31088"/>
                    <a:pt x="206556" y="24593"/>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5" name="Google Shape;415;p27"/>
            <p:cNvSpPr/>
            <p:nvPr/>
          </p:nvSpPr>
          <p:spPr>
            <a:xfrm>
              <a:off x="-697129" y="311965"/>
              <a:ext cx="142803" cy="268069"/>
            </a:xfrm>
            <a:custGeom>
              <a:avLst/>
              <a:gdLst/>
              <a:ahLst/>
              <a:cxnLst/>
              <a:rect l="l" t="t" r="r" b="b"/>
              <a:pathLst>
                <a:path w="142803" h="268069" extrusionOk="0">
                  <a:moveTo>
                    <a:pt x="20458" y="133218"/>
                  </a:moveTo>
                  <a:cubicBezTo>
                    <a:pt x="3843" y="135553"/>
                    <a:pt x="220" y="132815"/>
                    <a:pt x="139" y="117623"/>
                  </a:cubicBezTo>
                  <a:cubicBezTo>
                    <a:pt x="5" y="94351"/>
                    <a:pt x="-103" y="71107"/>
                    <a:pt x="166" y="47835"/>
                  </a:cubicBezTo>
                  <a:cubicBezTo>
                    <a:pt x="515" y="20322"/>
                    <a:pt x="20109" y="701"/>
                    <a:pt x="47649" y="218"/>
                  </a:cubicBezTo>
                  <a:cubicBezTo>
                    <a:pt x="63753" y="-50"/>
                    <a:pt x="79858" y="-104"/>
                    <a:pt x="95963" y="245"/>
                  </a:cubicBezTo>
                  <a:cubicBezTo>
                    <a:pt x="122644" y="836"/>
                    <a:pt x="142238" y="20537"/>
                    <a:pt x="142614" y="47271"/>
                  </a:cubicBezTo>
                  <a:cubicBezTo>
                    <a:pt x="142936" y="70516"/>
                    <a:pt x="142775" y="93788"/>
                    <a:pt x="142667" y="117059"/>
                  </a:cubicBezTo>
                  <a:cubicBezTo>
                    <a:pt x="142587" y="132708"/>
                    <a:pt x="139661" y="135097"/>
                    <a:pt x="123852" y="133728"/>
                  </a:cubicBezTo>
                  <a:cubicBezTo>
                    <a:pt x="123852" y="110107"/>
                    <a:pt x="123852" y="86567"/>
                    <a:pt x="123852" y="63054"/>
                  </a:cubicBezTo>
                  <a:cubicBezTo>
                    <a:pt x="123852" y="58572"/>
                    <a:pt x="124979" y="53821"/>
                    <a:pt x="123771" y="49741"/>
                  </a:cubicBezTo>
                  <a:cubicBezTo>
                    <a:pt x="122697" y="46198"/>
                    <a:pt x="119020" y="43460"/>
                    <a:pt x="116497" y="40346"/>
                  </a:cubicBezTo>
                  <a:cubicBezTo>
                    <a:pt x="113464" y="43406"/>
                    <a:pt x="108257" y="46171"/>
                    <a:pt x="107800" y="49580"/>
                  </a:cubicBezTo>
                  <a:cubicBezTo>
                    <a:pt x="106136" y="61954"/>
                    <a:pt x="105868" y="74542"/>
                    <a:pt x="105465" y="87050"/>
                  </a:cubicBezTo>
                  <a:cubicBezTo>
                    <a:pt x="103452" y="146907"/>
                    <a:pt x="101546" y="206790"/>
                    <a:pt x="99587" y="267667"/>
                  </a:cubicBezTo>
                  <a:cubicBezTo>
                    <a:pt x="93359" y="267667"/>
                    <a:pt x="87857" y="267667"/>
                    <a:pt x="80449" y="267667"/>
                  </a:cubicBezTo>
                  <a:cubicBezTo>
                    <a:pt x="80449" y="260956"/>
                    <a:pt x="80449" y="253978"/>
                    <a:pt x="80449" y="246999"/>
                  </a:cubicBezTo>
                  <a:cubicBezTo>
                    <a:pt x="80449" y="217473"/>
                    <a:pt x="80610" y="187948"/>
                    <a:pt x="80341" y="158422"/>
                  </a:cubicBezTo>
                  <a:cubicBezTo>
                    <a:pt x="80288" y="150987"/>
                    <a:pt x="83348" y="139901"/>
                    <a:pt x="71054" y="140089"/>
                  </a:cubicBezTo>
                  <a:cubicBezTo>
                    <a:pt x="59888" y="140250"/>
                    <a:pt x="62492" y="150692"/>
                    <a:pt x="62465" y="157831"/>
                  </a:cubicBezTo>
                  <a:cubicBezTo>
                    <a:pt x="62277" y="190041"/>
                    <a:pt x="62411" y="222251"/>
                    <a:pt x="62358" y="254461"/>
                  </a:cubicBezTo>
                  <a:cubicBezTo>
                    <a:pt x="62358" y="258809"/>
                    <a:pt x="61982" y="263157"/>
                    <a:pt x="61740" y="268069"/>
                  </a:cubicBezTo>
                  <a:cubicBezTo>
                    <a:pt x="55647" y="268069"/>
                    <a:pt x="50440" y="268069"/>
                    <a:pt x="43918" y="268069"/>
                  </a:cubicBezTo>
                  <a:cubicBezTo>
                    <a:pt x="42871" y="246006"/>
                    <a:pt x="41663" y="223808"/>
                    <a:pt x="40831" y="201610"/>
                  </a:cubicBezTo>
                  <a:cubicBezTo>
                    <a:pt x="39005" y="152893"/>
                    <a:pt x="37395" y="104175"/>
                    <a:pt x="35677" y="55431"/>
                  </a:cubicBezTo>
                  <a:cubicBezTo>
                    <a:pt x="35623" y="53633"/>
                    <a:pt x="36187" y="51378"/>
                    <a:pt x="35328" y="50170"/>
                  </a:cubicBezTo>
                  <a:cubicBezTo>
                    <a:pt x="32832" y="46681"/>
                    <a:pt x="29718" y="43594"/>
                    <a:pt x="26846" y="40346"/>
                  </a:cubicBezTo>
                  <a:cubicBezTo>
                    <a:pt x="24135" y="43701"/>
                    <a:pt x="19089" y="47030"/>
                    <a:pt x="19062" y="50439"/>
                  </a:cubicBezTo>
                  <a:cubicBezTo>
                    <a:pt x="18874" y="70113"/>
                    <a:pt x="19948" y="89761"/>
                    <a:pt x="20431" y="109436"/>
                  </a:cubicBezTo>
                  <a:cubicBezTo>
                    <a:pt x="20619" y="117408"/>
                    <a:pt x="20458" y="125353"/>
                    <a:pt x="20458" y="133218"/>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6" name="Google Shape;416;p27"/>
            <p:cNvSpPr/>
            <p:nvPr/>
          </p:nvSpPr>
          <p:spPr>
            <a:xfrm>
              <a:off x="-777698" y="544174"/>
              <a:ext cx="303825" cy="77453"/>
            </a:xfrm>
            <a:custGeom>
              <a:avLst/>
              <a:gdLst/>
              <a:ahLst/>
              <a:cxnLst/>
              <a:rect l="l" t="t" r="r" b="b"/>
              <a:pathLst>
                <a:path w="303825" h="77453" extrusionOk="0">
                  <a:moveTo>
                    <a:pt x="105510" y="0"/>
                  </a:moveTo>
                  <a:cubicBezTo>
                    <a:pt x="106234" y="14414"/>
                    <a:pt x="107389" y="26788"/>
                    <a:pt x="107281" y="39189"/>
                  </a:cubicBezTo>
                  <a:cubicBezTo>
                    <a:pt x="107201" y="49415"/>
                    <a:pt x="110959" y="53844"/>
                    <a:pt x="121427" y="53629"/>
                  </a:cubicBezTo>
                  <a:cubicBezTo>
                    <a:pt x="141987" y="53227"/>
                    <a:pt x="162548" y="53280"/>
                    <a:pt x="183108" y="53602"/>
                  </a:cubicBezTo>
                  <a:cubicBezTo>
                    <a:pt x="192933" y="53763"/>
                    <a:pt x="196583" y="49469"/>
                    <a:pt x="196556" y="39860"/>
                  </a:cubicBezTo>
                  <a:cubicBezTo>
                    <a:pt x="196556" y="27405"/>
                    <a:pt x="197576" y="14951"/>
                    <a:pt x="198247" y="591"/>
                  </a:cubicBezTo>
                  <a:cubicBezTo>
                    <a:pt x="232577" y="3811"/>
                    <a:pt x="265592" y="7569"/>
                    <a:pt x="294608" y="26170"/>
                  </a:cubicBezTo>
                  <a:cubicBezTo>
                    <a:pt x="307572" y="34491"/>
                    <a:pt x="307089" y="44611"/>
                    <a:pt x="291709" y="50704"/>
                  </a:cubicBezTo>
                  <a:cubicBezTo>
                    <a:pt x="268706" y="59830"/>
                    <a:pt x="244736" y="68392"/>
                    <a:pt x="220391" y="71935"/>
                  </a:cubicBezTo>
                  <a:cubicBezTo>
                    <a:pt x="160777" y="80605"/>
                    <a:pt x="100974" y="79988"/>
                    <a:pt x="42352" y="63373"/>
                  </a:cubicBezTo>
                  <a:cubicBezTo>
                    <a:pt x="31293" y="60232"/>
                    <a:pt x="20369" y="55669"/>
                    <a:pt x="10437" y="49952"/>
                  </a:cubicBezTo>
                  <a:cubicBezTo>
                    <a:pt x="-2983" y="42222"/>
                    <a:pt x="-3789" y="32505"/>
                    <a:pt x="9927" y="26170"/>
                  </a:cubicBezTo>
                  <a:cubicBezTo>
                    <a:pt x="29924" y="16937"/>
                    <a:pt x="51505" y="10951"/>
                    <a:pt x="72763" y="4697"/>
                  </a:cubicBezTo>
                  <a:cubicBezTo>
                    <a:pt x="82480" y="1852"/>
                    <a:pt x="92948" y="1718"/>
                    <a:pt x="10551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7" name="Google Shape;417;p27"/>
            <p:cNvSpPr/>
            <p:nvPr/>
          </p:nvSpPr>
          <p:spPr>
            <a:xfrm>
              <a:off x="-654179" y="237507"/>
              <a:ext cx="56852" cy="56908"/>
            </a:xfrm>
            <a:custGeom>
              <a:avLst/>
              <a:gdLst/>
              <a:ahLst/>
              <a:cxnLst/>
              <a:rect l="l" t="t" r="r" b="b"/>
              <a:pathLst>
                <a:path w="56852" h="56908" extrusionOk="0">
                  <a:moveTo>
                    <a:pt x="56852" y="28267"/>
                  </a:moveTo>
                  <a:cubicBezTo>
                    <a:pt x="56986" y="44587"/>
                    <a:pt x="44451" y="57068"/>
                    <a:pt x="28078" y="56907"/>
                  </a:cubicBezTo>
                  <a:cubicBezTo>
                    <a:pt x="12295" y="56746"/>
                    <a:pt x="162" y="44641"/>
                    <a:pt x="1" y="28912"/>
                  </a:cubicBezTo>
                  <a:cubicBezTo>
                    <a:pt x="-160" y="12834"/>
                    <a:pt x="12858" y="-238"/>
                    <a:pt x="28775" y="3"/>
                  </a:cubicBezTo>
                  <a:cubicBezTo>
                    <a:pt x="44236" y="191"/>
                    <a:pt x="56718" y="12780"/>
                    <a:pt x="56852" y="2826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18" name="Google Shape;418;p27"/>
          <p:cNvGrpSpPr/>
          <p:nvPr/>
        </p:nvGrpSpPr>
        <p:grpSpPr>
          <a:xfrm>
            <a:off x="6402090" y="2997586"/>
            <a:ext cx="333165" cy="380999"/>
            <a:chOff x="-784465" y="1586261"/>
            <a:chExt cx="475839" cy="544157"/>
          </a:xfrm>
        </p:grpSpPr>
        <p:sp>
          <p:nvSpPr>
            <p:cNvPr id="419" name="Google Shape;419;p27"/>
            <p:cNvSpPr/>
            <p:nvPr/>
          </p:nvSpPr>
          <p:spPr>
            <a:xfrm>
              <a:off x="-784465" y="1586261"/>
              <a:ext cx="475839" cy="287361"/>
            </a:xfrm>
            <a:custGeom>
              <a:avLst/>
              <a:gdLst/>
              <a:ahLst/>
              <a:cxnLst/>
              <a:rect l="l" t="t" r="r" b="b"/>
              <a:pathLst>
                <a:path w="475839" h="287361" extrusionOk="0">
                  <a:moveTo>
                    <a:pt x="387913" y="276957"/>
                  </a:moveTo>
                  <a:cubicBezTo>
                    <a:pt x="394328" y="241661"/>
                    <a:pt x="401978" y="207277"/>
                    <a:pt x="406594" y="172517"/>
                  </a:cubicBezTo>
                  <a:cubicBezTo>
                    <a:pt x="412714" y="126242"/>
                    <a:pt x="412687" y="129947"/>
                    <a:pt x="371459" y="121760"/>
                  </a:cubicBezTo>
                  <a:cubicBezTo>
                    <a:pt x="328861" y="113332"/>
                    <a:pt x="287472" y="101253"/>
                    <a:pt x="248740" y="80827"/>
                  </a:cubicBezTo>
                  <a:cubicBezTo>
                    <a:pt x="243103" y="77847"/>
                    <a:pt x="233252" y="77552"/>
                    <a:pt x="227723" y="80504"/>
                  </a:cubicBezTo>
                  <a:cubicBezTo>
                    <a:pt x="184588" y="103481"/>
                    <a:pt x="138153" y="115559"/>
                    <a:pt x="90643" y="124498"/>
                  </a:cubicBezTo>
                  <a:cubicBezTo>
                    <a:pt x="67640" y="128819"/>
                    <a:pt x="64500" y="131074"/>
                    <a:pt x="67613" y="154426"/>
                  </a:cubicBezTo>
                  <a:cubicBezTo>
                    <a:pt x="72069" y="187951"/>
                    <a:pt x="78269" y="221261"/>
                    <a:pt x="84819" y="254464"/>
                  </a:cubicBezTo>
                  <a:cubicBezTo>
                    <a:pt x="86483" y="262919"/>
                    <a:pt x="86617" y="267455"/>
                    <a:pt x="77679" y="270811"/>
                  </a:cubicBezTo>
                  <a:cubicBezTo>
                    <a:pt x="66862" y="274891"/>
                    <a:pt x="56742" y="280822"/>
                    <a:pt x="46113" y="285412"/>
                  </a:cubicBezTo>
                  <a:cubicBezTo>
                    <a:pt x="34893" y="290244"/>
                    <a:pt x="25365" y="285949"/>
                    <a:pt x="22331" y="274139"/>
                  </a:cubicBezTo>
                  <a:cubicBezTo>
                    <a:pt x="6495" y="212833"/>
                    <a:pt x="-698" y="150453"/>
                    <a:pt x="53" y="87161"/>
                  </a:cubicBezTo>
                  <a:cubicBezTo>
                    <a:pt x="214" y="73526"/>
                    <a:pt x="9609" y="70573"/>
                    <a:pt x="20533" y="68882"/>
                  </a:cubicBezTo>
                  <a:cubicBezTo>
                    <a:pt x="50059" y="64292"/>
                    <a:pt x="79799" y="60695"/>
                    <a:pt x="108976" y="54468"/>
                  </a:cubicBezTo>
                  <a:cubicBezTo>
                    <a:pt x="144836" y="46818"/>
                    <a:pt x="179918" y="36028"/>
                    <a:pt x="210437" y="14555"/>
                  </a:cubicBezTo>
                  <a:cubicBezTo>
                    <a:pt x="238030" y="-4878"/>
                    <a:pt x="237734" y="-4905"/>
                    <a:pt x="265918" y="14797"/>
                  </a:cubicBezTo>
                  <a:cubicBezTo>
                    <a:pt x="296490" y="36216"/>
                    <a:pt x="331626" y="46872"/>
                    <a:pt x="367460" y="54549"/>
                  </a:cubicBezTo>
                  <a:cubicBezTo>
                    <a:pt x="396207" y="60695"/>
                    <a:pt x="425464" y="64400"/>
                    <a:pt x="454587" y="68748"/>
                  </a:cubicBezTo>
                  <a:cubicBezTo>
                    <a:pt x="471792" y="71325"/>
                    <a:pt x="476919" y="75512"/>
                    <a:pt x="475657" y="93040"/>
                  </a:cubicBezTo>
                  <a:cubicBezTo>
                    <a:pt x="472383" y="137972"/>
                    <a:pt x="468571" y="182878"/>
                    <a:pt x="463632" y="227650"/>
                  </a:cubicBezTo>
                  <a:cubicBezTo>
                    <a:pt x="462854" y="234628"/>
                    <a:pt x="456385" y="243432"/>
                    <a:pt x="450078" y="246922"/>
                  </a:cubicBezTo>
                  <a:cubicBezTo>
                    <a:pt x="429785" y="258141"/>
                    <a:pt x="408393" y="267241"/>
                    <a:pt x="387913" y="27695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0" name="Google Shape;420;p27"/>
            <p:cNvSpPr/>
            <p:nvPr/>
          </p:nvSpPr>
          <p:spPr>
            <a:xfrm>
              <a:off x="-741606" y="1883322"/>
              <a:ext cx="397164" cy="247096"/>
            </a:xfrm>
            <a:custGeom>
              <a:avLst/>
              <a:gdLst/>
              <a:ahLst/>
              <a:cxnLst/>
              <a:rect l="l" t="t" r="r" b="b"/>
              <a:pathLst>
                <a:path w="397164" h="247096" extrusionOk="0">
                  <a:moveTo>
                    <a:pt x="54601" y="0"/>
                  </a:moveTo>
                  <a:cubicBezTo>
                    <a:pt x="71914" y="49254"/>
                    <a:pt x="95374" y="92737"/>
                    <a:pt x="130697" y="128598"/>
                  </a:cubicBezTo>
                  <a:cubicBezTo>
                    <a:pt x="146560" y="144703"/>
                    <a:pt x="165242" y="158043"/>
                    <a:pt x="182796" y="172457"/>
                  </a:cubicBezTo>
                  <a:cubicBezTo>
                    <a:pt x="190795" y="179006"/>
                    <a:pt x="198794" y="178120"/>
                    <a:pt x="207356" y="172510"/>
                  </a:cubicBezTo>
                  <a:cubicBezTo>
                    <a:pt x="255457" y="141079"/>
                    <a:pt x="291290" y="99126"/>
                    <a:pt x="313649" y="46355"/>
                  </a:cubicBezTo>
                  <a:cubicBezTo>
                    <a:pt x="319876" y="31700"/>
                    <a:pt x="328251" y="21876"/>
                    <a:pt x="343094" y="16427"/>
                  </a:cubicBezTo>
                  <a:cubicBezTo>
                    <a:pt x="353938" y="12454"/>
                    <a:pt x="363842" y="5744"/>
                    <a:pt x="374821" y="2308"/>
                  </a:cubicBezTo>
                  <a:cubicBezTo>
                    <a:pt x="380108" y="644"/>
                    <a:pt x="388536" y="1852"/>
                    <a:pt x="392509" y="5288"/>
                  </a:cubicBezTo>
                  <a:cubicBezTo>
                    <a:pt x="396133" y="8375"/>
                    <a:pt x="398280" y="17232"/>
                    <a:pt x="396562" y="21876"/>
                  </a:cubicBezTo>
                  <a:cubicBezTo>
                    <a:pt x="362071" y="115150"/>
                    <a:pt x="307931" y="192507"/>
                    <a:pt x="218039" y="240929"/>
                  </a:cubicBezTo>
                  <a:cubicBezTo>
                    <a:pt x="200592" y="250324"/>
                    <a:pt x="185883" y="248338"/>
                    <a:pt x="169215" y="239346"/>
                  </a:cubicBezTo>
                  <a:cubicBezTo>
                    <a:pt x="104124" y="204130"/>
                    <a:pt x="57312" y="151520"/>
                    <a:pt x="22365" y="87450"/>
                  </a:cubicBezTo>
                  <a:cubicBezTo>
                    <a:pt x="15118" y="74163"/>
                    <a:pt x="8837" y="60286"/>
                    <a:pt x="2824" y="46382"/>
                  </a:cubicBezTo>
                  <a:cubicBezTo>
                    <a:pt x="-2812" y="33310"/>
                    <a:pt x="-182" y="26331"/>
                    <a:pt x="12246" y="20104"/>
                  </a:cubicBezTo>
                  <a:cubicBezTo>
                    <a:pt x="25747" y="13313"/>
                    <a:pt x="39517" y="7113"/>
                    <a:pt x="54601" y="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1" name="Google Shape;421;p27"/>
            <p:cNvSpPr/>
            <p:nvPr/>
          </p:nvSpPr>
          <p:spPr>
            <a:xfrm>
              <a:off x="-686038" y="1699484"/>
              <a:ext cx="277809" cy="200467"/>
            </a:xfrm>
            <a:custGeom>
              <a:avLst/>
              <a:gdLst/>
              <a:ahLst/>
              <a:cxnLst/>
              <a:rect l="l" t="t" r="r" b="b"/>
              <a:pathLst>
                <a:path w="277809" h="200467" extrusionOk="0">
                  <a:moveTo>
                    <a:pt x="277809" y="44638"/>
                  </a:moveTo>
                  <a:cubicBezTo>
                    <a:pt x="272709" y="84176"/>
                    <a:pt x="267019" y="124384"/>
                    <a:pt x="252229" y="163197"/>
                  </a:cubicBezTo>
                  <a:cubicBezTo>
                    <a:pt x="245600" y="180563"/>
                    <a:pt x="236017" y="191515"/>
                    <a:pt x="219053" y="197984"/>
                  </a:cubicBezTo>
                  <a:cubicBezTo>
                    <a:pt x="209766" y="201527"/>
                    <a:pt x="202465" y="201715"/>
                    <a:pt x="194198" y="195675"/>
                  </a:cubicBezTo>
                  <a:cubicBezTo>
                    <a:pt x="158901" y="169827"/>
                    <a:pt x="123068" y="144703"/>
                    <a:pt x="87906" y="118667"/>
                  </a:cubicBezTo>
                  <a:cubicBezTo>
                    <a:pt x="79585" y="112520"/>
                    <a:pt x="72901" y="111608"/>
                    <a:pt x="63856" y="116493"/>
                  </a:cubicBezTo>
                  <a:cubicBezTo>
                    <a:pt x="49818" y="124089"/>
                    <a:pt x="35135" y="130558"/>
                    <a:pt x="17205" y="139201"/>
                  </a:cubicBezTo>
                  <a:cubicBezTo>
                    <a:pt x="11193" y="106212"/>
                    <a:pt x="5502" y="75103"/>
                    <a:pt x="0" y="44933"/>
                  </a:cubicBezTo>
                  <a:cubicBezTo>
                    <a:pt x="33095" y="35378"/>
                    <a:pt x="63990" y="27057"/>
                    <a:pt x="94428" y="17367"/>
                  </a:cubicBezTo>
                  <a:cubicBezTo>
                    <a:pt x="110050" y="12401"/>
                    <a:pt x="124840" y="108"/>
                    <a:pt x="140059" y="1"/>
                  </a:cubicBezTo>
                  <a:cubicBezTo>
                    <a:pt x="154768" y="-107"/>
                    <a:pt x="169182" y="12375"/>
                    <a:pt x="184374" y="17233"/>
                  </a:cubicBezTo>
                  <a:cubicBezTo>
                    <a:pt x="214436" y="26896"/>
                    <a:pt x="244955" y="35109"/>
                    <a:pt x="277809" y="44638"/>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2" name="Google Shape;422;p27"/>
            <p:cNvSpPr/>
            <p:nvPr/>
          </p:nvSpPr>
          <p:spPr>
            <a:xfrm>
              <a:off x="-653830" y="1850734"/>
              <a:ext cx="189018" cy="172903"/>
            </a:xfrm>
            <a:custGeom>
              <a:avLst/>
              <a:gdLst/>
              <a:ahLst/>
              <a:cxnLst/>
              <a:rect l="l" t="t" r="r" b="b"/>
              <a:pathLst>
                <a:path w="189018" h="172903" extrusionOk="0">
                  <a:moveTo>
                    <a:pt x="189019" y="85708"/>
                  </a:moveTo>
                  <a:cubicBezTo>
                    <a:pt x="177853" y="100927"/>
                    <a:pt x="167385" y="116683"/>
                    <a:pt x="155333" y="131151"/>
                  </a:cubicBezTo>
                  <a:cubicBezTo>
                    <a:pt x="145965" y="142397"/>
                    <a:pt x="135068" y="152543"/>
                    <a:pt x="124036" y="162260"/>
                  </a:cubicBezTo>
                  <a:cubicBezTo>
                    <a:pt x="107931" y="176459"/>
                    <a:pt x="107287" y="176271"/>
                    <a:pt x="91047" y="162770"/>
                  </a:cubicBezTo>
                  <a:cubicBezTo>
                    <a:pt x="55053" y="132842"/>
                    <a:pt x="28185" y="95962"/>
                    <a:pt x="9584" y="53149"/>
                  </a:cubicBezTo>
                  <a:cubicBezTo>
                    <a:pt x="-5663" y="18094"/>
                    <a:pt x="-5206" y="18202"/>
                    <a:pt x="29339" y="2312"/>
                  </a:cubicBezTo>
                  <a:cubicBezTo>
                    <a:pt x="38411" y="-1876"/>
                    <a:pt x="45310" y="-77"/>
                    <a:pt x="52771" y="5318"/>
                  </a:cubicBezTo>
                  <a:cubicBezTo>
                    <a:pt x="85303" y="28858"/>
                    <a:pt x="118077" y="52022"/>
                    <a:pt x="150528" y="75643"/>
                  </a:cubicBezTo>
                  <a:cubicBezTo>
                    <a:pt x="161560" y="83668"/>
                    <a:pt x="171357" y="94888"/>
                    <a:pt x="187274" y="80984"/>
                  </a:cubicBezTo>
                  <a:cubicBezTo>
                    <a:pt x="187865" y="82568"/>
                    <a:pt x="188455" y="84151"/>
                    <a:pt x="189019" y="85708"/>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23" name="Google Shape;423;p27"/>
          <p:cNvGrpSpPr/>
          <p:nvPr/>
        </p:nvGrpSpPr>
        <p:grpSpPr>
          <a:xfrm>
            <a:off x="6398211" y="3784336"/>
            <a:ext cx="340923" cy="400327"/>
            <a:chOff x="-848923" y="3172975"/>
            <a:chExt cx="466971" cy="548338"/>
          </a:xfrm>
        </p:grpSpPr>
        <p:sp>
          <p:nvSpPr>
            <p:cNvPr id="424" name="Google Shape;424;p27"/>
            <p:cNvSpPr/>
            <p:nvPr/>
          </p:nvSpPr>
          <p:spPr>
            <a:xfrm>
              <a:off x="-569561" y="3293542"/>
              <a:ext cx="187609" cy="427771"/>
            </a:xfrm>
            <a:custGeom>
              <a:avLst/>
              <a:gdLst/>
              <a:ahLst/>
              <a:cxnLst/>
              <a:rect l="l" t="t" r="r" b="b"/>
              <a:pathLst>
                <a:path w="187609" h="427771" extrusionOk="0">
                  <a:moveTo>
                    <a:pt x="26883" y="88368"/>
                  </a:moveTo>
                  <a:cubicBezTo>
                    <a:pt x="26883" y="93012"/>
                    <a:pt x="26883" y="97655"/>
                    <a:pt x="26883" y="102299"/>
                  </a:cubicBezTo>
                  <a:cubicBezTo>
                    <a:pt x="26883" y="136280"/>
                    <a:pt x="27045" y="170261"/>
                    <a:pt x="26723" y="204242"/>
                  </a:cubicBezTo>
                  <a:cubicBezTo>
                    <a:pt x="26669" y="209611"/>
                    <a:pt x="30024" y="219489"/>
                    <a:pt x="20119" y="218173"/>
                  </a:cubicBezTo>
                  <a:cubicBezTo>
                    <a:pt x="13570" y="217314"/>
                    <a:pt x="6001" y="211544"/>
                    <a:pt x="2297" y="205773"/>
                  </a:cubicBezTo>
                  <a:cubicBezTo>
                    <a:pt x="-897" y="200834"/>
                    <a:pt x="69" y="192728"/>
                    <a:pt x="391" y="186098"/>
                  </a:cubicBezTo>
                  <a:cubicBezTo>
                    <a:pt x="2350" y="143796"/>
                    <a:pt x="4444" y="101520"/>
                    <a:pt x="7048" y="59245"/>
                  </a:cubicBezTo>
                  <a:cubicBezTo>
                    <a:pt x="7504" y="51810"/>
                    <a:pt x="9785" y="44214"/>
                    <a:pt x="12523" y="37208"/>
                  </a:cubicBezTo>
                  <a:cubicBezTo>
                    <a:pt x="26669" y="865"/>
                    <a:pt x="38560" y="-746"/>
                    <a:pt x="64810" y="167"/>
                  </a:cubicBezTo>
                  <a:cubicBezTo>
                    <a:pt x="86686" y="918"/>
                    <a:pt x="108670" y="1106"/>
                    <a:pt x="130518" y="86"/>
                  </a:cubicBezTo>
                  <a:cubicBezTo>
                    <a:pt x="151079" y="-880"/>
                    <a:pt x="165117" y="8541"/>
                    <a:pt x="170593" y="26767"/>
                  </a:cubicBezTo>
                  <a:cubicBezTo>
                    <a:pt x="177706" y="50522"/>
                    <a:pt x="183987" y="75054"/>
                    <a:pt x="186054" y="99641"/>
                  </a:cubicBezTo>
                  <a:cubicBezTo>
                    <a:pt x="188738" y="131583"/>
                    <a:pt x="187181" y="163900"/>
                    <a:pt x="186966" y="196056"/>
                  </a:cubicBezTo>
                  <a:cubicBezTo>
                    <a:pt x="186859" y="212215"/>
                    <a:pt x="179987" y="219623"/>
                    <a:pt x="167399" y="218844"/>
                  </a:cubicBezTo>
                  <a:cubicBezTo>
                    <a:pt x="155320" y="218093"/>
                    <a:pt x="150274" y="209477"/>
                    <a:pt x="150327" y="193479"/>
                  </a:cubicBezTo>
                  <a:cubicBezTo>
                    <a:pt x="150435" y="161323"/>
                    <a:pt x="149737" y="129167"/>
                    <a:pt x="149200" y="97011"/>
                  </a:cubicBezTo>
                  <a:cubicBezTo>
                    <a:pt x="149147" y="93790"/>
                    <a:pt x="147939" y="90569"/>
                    <a:pt x="144127" y="87589"/>
                  </a:cubicBezTo>
                  <a:cubicBezTo>
                    <a:pt x="144127" y="91159"/>
                    <a:pt x="144073" y="94756"/>
                    <a:pt x="144127" y="98326"/>
                  </a:cubicBezTo>
                  <a:cubicBezTo>
                    <a:pt x="144691" y="130482"/>
                    <a:pt x="144825" y="162638"/>
                    <a:pt x="146167" y="194768"/>
                  </a:cubicBezTo>
                  <a:cubicBezTo>
                    <a:pt x="146489" y="202632"/>
                    <a:pt x="150757" y="210309"/>
                    <a:pt x="153119" y="218120"/>
                  </a:cubicBezTo>
                  <a:cubicBezTo>
                    <a:pt x="154354" y="222226"/>
                    <a:pt x="156367" y="226360"/>
                    <a:pt x="156367" y="230520"/>
                  </a:cubicBezTo>
                  <a:cubicBezTo>
                    <a:pt x="156582" y="285062"/>
                    <a:pt x="156662" y="339604"/>
                    <a:pt x="156420" y="394146"/>
                  </a:cubicBezTo>
                  <a:cubicBezTo>
                    <a:pt x="156340" y="414680"/>
                    <a:pt x="144771" y="427510"/>
                    <a:pt x="127512" y="427430"/>
                  </a:cubicBezTo>
                  <a:cubicBezTo>
                    <a:pt x="110226" y="427322"/>
                    <a:pt x="99087" y="414653"/>
                    <a:pt x="99006" y="393797"/>
                  </a:cubicBezTo>
                  <a:cubicBezTo>
                    <a:pt x="98819" y="332089"/>
                    <a:pt x="98926" y="270407"/>
                    <a:pt x="98926" y="208698"/>
                  </a:cubicBezTo>
                  <a:cubicBezTo>
                    <a:pt x="98926" y="205128"/>
                    <a:pt x="99382" y="201424"/>
                    <a:pt x="98631" y="198015"/>
                  </a:cubicBezTo>
                  <a:cubicBezTo>
                    <a:pt x="98201" y="195975"/>
                    <a:pt x="95839" y="194365"/>
                    <a:pt x="94336" y="192540"/>
                  </a:cubicBezTo>
                  <a:cubicBezTo>
                    <a:pt x="92430" y="194472"/>
                    <a:pt x="89532" y="196137"/>
                    <a:pt x="88861" y="198418"/>
                  </a:cubicBezTo>
                  <a:cubicBezTo>
                    <a:pt x="87894" y="201720"/>
                    <a:pt x="88512" y="205504"/>
                    <a:pt x="88512" y="209074"/>
                  </a:cubicBezTo>
                  <a:cubicBezTo>
                    <a:pt x="88512" y="269870"/>
                    <a:pt x="88888" y="330693"/>
                    <a:pt x="88109" y="391489"/>
                  </a:cubicBezTo>
                  <a:cubicBezTo>
                    <a:pt x="87975" y="401018"/>
                    <a:pt x="85130" y="412747"/>
                    <a:pt x="79117" y="419485"/>
                  </a:cubicBezTo>
                  <a:cubicBezTo>
                    <a:pt x="65133" y="435106"/>
                    <a:pt x="39472" y="427376"/>
                    <a:pt x="33379" y="406869"/>
                  </a:cubicBezTo>
                  <a:cubicBezTo>
                    <a:pt x="31769" y="401447"/>
                    <a:pt x="31634" y="395435"/>
                    <a:pt x="31608" y="389664"/>
                  </a:cubicBezTo>
                  <a:cubicBezTo>
                    <a:pt x="31500" y="294430"/>
                    <a:pt x="31527" y="199196"/>
                    <a:pt x="31527" y="103963"/>
                  </a:cubicBezTo>
                  <a:cubicBezTo>
                    <a:pt x="31527" y="98702"/>
                    <a:pt x="31527" y="93441"/>
                    <a:pt x="31527" y="88180"/>
                  </a:cubicBezTo>
                  <a:cubicBezTo>
                    <a:pt x="29997" y="88261"/>
                    <a:pt x="28440" y="88314"/>
                    <a:pt x="26883" y="88368"/>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5" name="Google Shape;425;p27"/>
            <p:cNvSpPr/>
            <p:nvPr/>
          </p:nvSpPr>
          <p:spPr>
            <a:xfrm>
              <a:off x="-848923" y="3282061"/>
              <a:ext cx="249067" cy="437906"/>
            </a:xfrm>
            <a:custGeom>
              <a:avLst/>
              <a:gdLst/>
              <a:ahLst/>
              <a:cxnLst/>
              <a:rect l="l" t="t" r="r" b="b"/>
              <a:pathLst>
                <a:path w="249067" h="437906" extrusionOk="0">
                  <a:moveTo>
                    <a:pt x="93634" y="78107"/>
                  </a:moveTo>
                  <a:cubicBezTo>
                    <a:pt x="91701" y="85327"/>
                    <a:pt x="90332" y="90347"/>
                    <a:pt x="88990" y="95366"/>
                  </a:cubicBezTo>
                  <a:cubicBezTo>
                    <a:pt x="88346" y="95366"/>
                    <a:pt x="87702" y="95393"/>
                    <a:pt x="87085" y="95393"/>
                  </a:cubicBezTo>
                  <a:cubicBezTo>
                    <a:pt x="85716" y="80362"/>
                    <a:pt x="84561" y="65331"/>
                    <a:pt x="82978" y="50353"/>
                  </a:cubicBezTo>
                  <a:cubicBezTo>
                    <a:pt x="81394" y="35429"/>
                    <a:pt x="70443" y="25015"/>
                    <a:pt x="58015" y="26088"/>
                  </a:cubicBezTo>
                  <a:cubicBezTo>
                    <a:pt x="44809" y="27215"/>
                    <a:pt x="35790" y="38060"/>
                    <a:pt x="36703" y="53601"/>
                  </a:cubicBezTo>
                  <a:cubicBezTo>
                    <a:pt x="38367" y="82160"/>
                    <a:pt x="40354" y="110719"/>
                    <a:pt x="43252" y="139172"/>
                  </a:cubicBezTo>
                  <a:cubicBezTo>
                    <a:pt x="44031" y="146768"/>
                    <a:pt x="47681" y="154552"/>
                    <a:pt x="51707" y="161208"/>
                  </a:cubicBezTo>
                  <a:cubicBezTo>
                    <a:pt x="58874" y="173019"/>
                    <a:pt x="66712" y="184587"/>
                    <a:pt x="75408" y="195324"/>
                  </a:cubicBezTo>
                  <a:cubicBezTo>
                    <a:pt x="102116" y="228285"/>
                    <a:pt x="109282" y="265863"/>
                    <a:pt x="104907" y="307119"/>
                  </a:cubicBezTo>
                  <a:cubicBezTo>
                    <a:pt x="101284" y="341315"/>
                    <a:pt x="99566" y="375725"/>
                    <a:pt x="96318" y="409975"/>
                  </a:cubicBezTo>
                  <a:cubicBezTo>
                    <a:pt x="94573" y="428174"/>
                    <a:pt x="82414" y="438883"/>
                    <a:pt x="66658" y="437837"/>
                  </a:cubicBezTo>
                  <a:cubicBezTo>
                    <a:pt x="49614" y="436709"/>
                    <a:pt x="38448" y="423450"/>
                    <a:pt x="39763" y="404365"/>
                  </a:cubicBezTo>
                  <a:cubicBezTo>
                    <a:pt x="42259" y="368264"/>
                    <a:pt x="46554" y="332215"/>
                    <a:pt x="47735" y="296087"/>
                  </a:cubicBezTo>
                  <a:cubicBezTo>
                    <a:pt x="48299" y="278667"/>
                    <a:pt x="43682" y="261059"/>
                    <a:pt x="41051" y="243612"/>
                  </a:cubicBezTo>
                  <a:cubicBezTo>
                    <a:pt x="39924" y="236123"/>
                    <a:pt x="37857" y="228768"/>
                    <a:pt x="36300" y="221333"/>
                  </a:cubicBezTo>
                  <a:cubicBezTo>
                    <a:pt x="34341" y="211992"/>
                    <a:pt x="30878" y="204584"/>
                    <a:pt x="21484" y="199296"/>
                  </a:cubicBezTo>
                  <a:cubicBezTo>
                    <a:pt x="7875" y="191646"/>
                    <a:pt x="4144" y="177018"/>
                    <a:pt x="2238" y="162631"/>
                  </a:cubicBezTo>
                  <a:cubicBezTo>
                    <a:pt x="-3505" y="119255"/>
                    <a:pt x="1863" y="77114"/>
                    <a:pt x="17672" y="36315"/>
                  </a:cubicBezTo>
                  <a:cubicBezTo>
                    <a:pt x="23229" y="21955"/>
                    <a:pt x="32757" y="10950"/>
                    <a:pt x="46661" y="4346"/>
                  </a:cubicBezTo>
                  <a:cubicBezTo>
                    <a:pt x="64752" y="-4243"/>
                    <a:pt x="82119" y="25"/>
                    <a:pt x="94037" y="16023"/>
                  </a:cubicBezTo>
                  <a:cubicBezTo>
                    <a:pt x="110034" y="37496"/>
                    <a:pt x="125682" y="59238"/>
                    <a:pt x="142163" y="81784"/>
                  </a:cubicBezTo>
                  <a:cubicBezTo>
                    <a:pt x="166482" y="73920"/>
                    <a:pt x="190558" y="66082"/>
                    <a:pt x="214662" y="58325"/>
                  </a:cubicBezTo>
                  <a:cubicBezTo>
                    <a:pt x="233666" y="52205"/>
                    <a:pt x="243812" y="54755"/>
                    <a:pt x="247865" y="66592"/>
                  </a:cubicBezTo>
                  <a:cubicBezTo>
                    <a:pt x="251972" y="78590"/>
                    <a:pt x="245691" y="86750"/>
                    <a:pt x="226982" y="92977"/>
                  </a:cubicBezTo>
                  <a:cubicBezTo>
                    <a:pt x="200302" y="101835"/>
                    <a:pt x="173460" y="110129"/>
                    <a:pt x="146860" y="119228"/>
                  </a:cubicBezTo>
                  <a:cubicBezTo>
                    <a:pt x="133306" y="123872"/>
                    <a:pt x="123696" y="120490"/>
                    <a:pt x="115939" y="108599"/>
                  </a:cubicBezTo>
                  <a:cubicBezTo>
                    <a:pt x="109390" y="98614"/>
                    <a:pt x="101901" y="89300"/>
                    <a:pt x="93634" y="7810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6" name="Google Shape;426;p27"/>
            <p:cNvSpPr/>
            <p:nvPr/>
          </p:nvSpPr>
          <p:spPr>
            <a:xfrm>
              <a:off x="-527382" y="3177243"/>
              <a:ext cx="103835" cy="103473"/>
            </a:xfrm>
            <a:custGeom>
              <a:avLst/>
              <a:gdLst/>
              <a:ahLst/>
              <a:cxnLst/>
              <a:rect l="l" t="t" r="r" b="b"/>
              <a:pathLst>
                <a:path w="103835" h="103473" extrusionOk="0">
                  <a:moveTo>
                    <a:pt x="51889" y="103474"/>
                  </a:moveTo>
                  <a:cubicBezTo>
                    <a:pt x="23732" y="103474"/>
                    <a:pt x="-371" y="79129"/>
                    <a:pt x="4" y="51079"/>
                  </a:cubicBezTo>
                  <a:cubicBezTo>
                    <a:pt x="380" y="23486"/>
                    <a:pt x="24162" y="54"/>
                    <a:pt x="51835" y="0"/>
                  </a:cubicBezTo>
                  <a:cubicBezTo>
                    <a:pt x="79911" y="-27"/>
                    <a:pt x="104364" y="24587"/>
                    <a:pt x="103827" y="52368"/>
                  </a:cubicBezTo>
                  <a:cubicBezTo>
                    <a:pt x="103290" y="80095"/>
                    <a:pt x="79509" y="103474"/>
                    <a:pt x="51889" y="103474"/>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7" name="Google Shape;427;p27"/>
            <p:cNvSpPr/>
            <p:nvPr/>
          </p:nvSpPr>
          <p:spPr>
            <a:xfrm>
              <a:off x="-807481" y="3313998"/>
              <a:ext cx="102945" cy="213672"/>
            </a:xfrm>
            <a:custGeom>
              <a:avLst/>
              <a:gdLst/>
              <a:ahLst/>
              <a:cxnLst/>
              <a:rect l="l" t="t" r="r" b="b"/>
              <a:pathLst>
                <a:path w="102945" h="213672" extrusionOk="0">
                  <a:moveTo>
                    <a:pt x="12" y="24804"/>
                  </a:moveTo>
                  <a:cubicBezTo>
                    <a:pt x="12" y="24509"/>
                    <a:pt x="-15" y="21368"/>
                    <a:pt x="12" y="18255"/>
                  </a:cubicBezTo>
                  <a:cubicBezTo>
                    <a:pt x="173" y="7599"/>
                    <a:pt x="6158" y="1318"/>
                    <a:pt x="16117" y="164"/>
                  </a:cubicBezTo>
                  <a:cubicBezTo>
                    <a:pt x="26182" y="-990"/>
                    <a:pt x="34100" y="3975"/>
                    <a:pt x="35469" y="14390"/>
                  </a:cubicBezTo>
                  <a:cubicBezTo>
                    <a:pt x="37939" y="32937"/>
                    <a:pt x="40274" y="51646"/>
                    <a:pt x="40623" y="70328"/>
                  </a:cubicBezTo>
                  <a:cubicBezTo>
                    <a:pt x="41052" y="92472"/>
                    <a:pt x="46287" y="111744"/>
                    <a:pt x="60808" y="129298"/>
                  </a:cubicBezTo>
                  <a:cubicBezTo>
                    <a:pt x="74416" y="145725"/>
                    <a:pt x="85690" y="164138"/>
                    <a:pt x="97715" y="181854"/>
                  </a:cubicBezTo>
                  <a:cubicBezTo>
                    <a:pt x="105579" y="193423"/>
                    <a:pt x="104452" y="203327"/>
                    <a:pt x="95165" y="209930"/>
                  </a:cubicBezTo>
                  <a:cubicBezTo>
                    <a:pt x="85770" y="216614"/>
                    <a:pt x="76134" y="214412"/>
                    <a:pt x="67867" y="202790"/>
                  </a:cubicBezTo>
                  <a:cubicBezTo>
                    <a:pt x="49239" y="176620"/>
                    <a:pt x="30745" y="150342"/>
                    <a:pt x="12708" y="123769"/>
                  </a:cubicBezTo>
                  <a:cubicBezTo>
                    <a:pt x="9621" y="119233"/>
                    <a:pt x="8011" y="113140"/>
                    <a:pt x="7447" y="107583"/>
                  </a:cubicBezTo>
                  <a:cubicBezTo>
                    <a:pt x="4736" y="80984"/>
                    <a:pt x="2615" y="54303"/>
                    <a:pt x="12" y="2480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8" name="Google Shape;428;p27"/>
            <p:cNvSpPr/>
            <p:nvPr/>
          </p:nvSpPr>
          <p:spPr>
            <a:xfrm>
              <a:off x="-788252" y="3176089"/>
              <a:ext cx="102510" cy="102776"/>
            </a:xfrm>
            <a:custGeom>
              <a:avLst/>
              <a:gdLst/>
              <a:ahLst/>
              <a:cxnLst/>
              <a:rect l="l" t="t" r="r" b="b"/>
              <a:pathLst>
                <a:path w="102510" h="102776" extrusionOk="0">
                  <a:moveTo>
                    <a:pt x="102509" y="50972"/>
                  </a:moveTo>
                  <a:cubicBezTo>
                    <a:pt x="102724" y="80605"/>
                    <a:pt x="80741" y="102830"/>
                    <a:pt x="51296" y="102776"/>
                  </a:cubicBezTo>
                  <a:cubicBezTo>
                    <a:pt x="22817" y="102722"/>
                    <a:pt x="243" y="80390"/>
                    <a:pt x="1" y="52046"/>
                  </a:cubicBezTo>
                  <a:cubicBezTo>
                    <a:pt x="-213" y="23299"/>
                    <a:pt x="22844" y="0"/>
                    <a:pt x="51537" y="0"/>
                  </a:cubicBezTo>
                  <a:cubicBezTo>
                    <a:pt x="79828" y="27"/>
                    <a:pt x="102321" y="22493"/>
                    <a:pt x="102509" y="50972"/>
                  </a:cubicBezTo>
                  <a:close/>
                  <a:moveTo>
                    <a:pt x="87880" y="72499"/>
                  </a:moveTo>
                  <a:cubicBezTo>
                    <a:pt x="74299" y="55589"/>
                    <a:pt x="45981" y="61897"/>
                    <a:pt x="37150" y="83021"/>
                  </a:cubicBezTo>
                  <a:cubicBezTo>
                    <a:pt x="55832" y="79129"/>
                    <a:pt x="71856" y="75827"/>
                    <a:pt x="87880" y="7249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9" name="Google Shape;429;p27"/>
            <p:cNvSpPr/>
            <p:nvPr/>
          </p:nvSpPr>
          <p:spPr>
            <a:xfrm>
              <a:off x="-548847" y="3172975"/>
              <a:ext cx="19267" cy="29579"/>
            </a:xfrm>
            <a:custGeom>
              <a:avLst/>
              <a:gdLst/>
              <a:ahLst/>
              <a:cxnLst/>
              <a:rect l="l" t="t" r="r" b="b"/>
              <a:pathLst>
                <a:path w="19267" h="29579" extrusionOk="0">
                  <a:moveTo>
                    <a:pt x="19268" y="0"/>
                  </a:moveTo>
                  <a:cubicBezTo>
                    <a:pt x="7001" y="6066"/>
                    <a:pt x="1606" y="15622"/>
                    <a:pt x="4129" y="29579"/>
                  </a:cubicBezTo>
                  <a:cubicBezTo>
                    <a:pt x="-4755" y="14414"/>
                    <a:pt x="881" y="3651"/>
                    <a:pt x="19268"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30" name="Google Shape;430;p27"/>
          <p:cNvGrpSpPr/>
          <p:nvPr/>
        </p:nvGrpSpPr>
        <p:grpSpPr>
          <a:xfrm>
            <a:off x="6393732" y="4642083"/>
            <a:ext cx="349881" cy="277658"/>
            <a:chOff x="-1089228" y="4935097"/>
            <a:chExt cx="550764" cy="437075"/>
          </a:xfrm>
        </p:grpSpPr>
        <p:sp>
          <p:nvSpPr>
            <p:cNvPr id="431" name="Google Shape;431;p27"/>
            <p:cNvSpPr/>
            <p:nvPr/>
          </p:nvSpPr>
          <p:spPr>
            <a:xfrm>
              <a:off x="-1089228" y="4962751"/>
              <a:ext cx="275585" cy="387362"/>
            </a:xfrm>
            <a:custGeom>
              <a:avLst/>
              <a:gdLst/>
              <a:ahLst/>
              <a:cxnLst/>
              <a:rect l="l" t="t" r="r" b="b"/>
              <a:pathLst>
                <a:path w="275585" h="387362" extrusionOk="0">
                  <a:moveTo>
                    <a:pt x="275504" y="195018"/>
                  </a:moveTo>
                  <a:cubicBezTo>
                    <a:pt x="275504" y="249077"/>
                    <a:pt x="275693" y="303163"/>
                    <a:pt x="275397" y="357221"/>
                  </a:cubicBezTo>
                  <a:cubicBezTo>
                    <a:pt x="275263" y="380842"/>
                    <a:pt x="257494" y="393645"/>
                    <a:pt x="238678" y="384278"/>
                  </a:cubicBezTo>
                  <a:cubicBezTo>
                    <a:pt x="235537" y="382721"/>
                    <a:pt x="232826" y="380224"/>
                    <a:pt x="230089" y="377943"/>
                  </a:cubicBezTo>
                  <a:cubicBezTo>
                    <a:pt x="188431" y="343505"/>
                    <a:pt x="146907" y="308906"/>
                    <a:pt x="104954" y="274818"/>
                  </a:cubicBezTo>
                  <a:cubicBezTo>
                    <a:pt x="100256" y="271006"/>
                    <a:pt x="93224" y="268537"/>
                    <a:pt x="87158" y="268295"/>
                  </a:cubicBezTo>
                  <a:cubicBezTo>
                    <a:pt x="67080" y="267490"/>
                    <a:pt x="46949" y="268188"/>
                    <a:pt x="26845" y="267893"/>
                  </a:cubicBezTo>
                  <a:cubicBezTo>
                    <a:pt x="9640" y="267624"/>
                    <a:pt x="352" y="258418"/>
                    <a:pt x="191" y="241320"/>
                  </a:cubicBezTo>
                  <a:cubicBezTo>
                    <a:pt x="-77" y="209593"/>
                    <a:pt x="-50" y="177866"/>
                    <a:pt x="191" y="146140"/>
                  </a:cubicBezTo>
                  <a:cubicBezTo>
                    <a:pt x="325" y="129203"/>
                    <a:pt x="9801" y="119513"/>
                    <a:pt x="26711" y="119137"/>
                  </a:cubicBezTo>
                  <a:cubicBezTo>
                    <a:pt x="46815" y="118708"/>
                    <a:pt x="66946" y="119567"/>
                    <a:pt x="87024" y="118654"/>
                  </a:cubicBezTo>
                  <a:cubicBezTo>
                    <a:pt x="93519" y="118359"/>
                    <a:pt x="101035" y="115701"/>
                    <a:pt x="106081" y="111622"/>
                  </a:cubicBezTo>
                  <a:cubicBezTo>
                    <a:pt x="147014" y="78419"/>
                    <a:pt x="187491" y="44679"/>
                    <a:pt x="228022" y="10966"/>
                  </a:cubicBezTo>
                  <a:cubicBezTo>
                    <a:pt x="237685" y="2913"/>
                    <a:pt x="247616" y="-3743"/>
                    <a:pt x="260688" y="2404"/>
                  </a:cubicBezTo>
                  <a:cubicBezTo>
                    <a:pt x="273572" y="8470"/>
                    <a:pt x="275612" y="20012"/>
                    <a:pt x="275585" y="32815"/>
                  </a:cubicBezTo>
                  <a:cubicBezTo>
                    <a:pt x="275424" y="86874"/>
                    <a:pt x="275531" y="140959"/>
                    <a:pt x="275504" y="195018"/>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2" name="Google Shape;432;p27"/>
            <p:cNvSpPr/>
            <p:nvPr/>
          </p:nvSpPr>
          <p:spPr>
            <a:xfrm>
              <a:off x="-666351" y="4935097"/>
              <a:ext cx="127887" cy="437075"/>
            </a:xfrm>
            <a:custGeom>
              <a:avLst/>
              <a:gdLst/>
              <a:ahLst/>
              <a:cxnLst/>
              <a:rect l="l" t="t" r="r" b="b"/>
              <a:pathLst>
                <a:path w="127887" h="437075" extrusionOk="0">
                  <a:moveTo>
                    <a:pt x="127887" y="207211"/>
                  </a:moveTo>
                  <a:cubicBezTo>
                    <a:pt x="126492" y="296835"/>
                    <a:pt x="103140" y="364288"/>
                    <a:pt x="55952" y="423285"/>
                  </a:cubicBezTo>
                  <a:cubicBezTo>
                    <a:pt x="43873" y="438370"/>
                    <a:pt x="29299" y="441242"/>
                    <a:pt x="16602" y="431096"/>
                  </a:cubicBezTo>
                  <a:cubicBezTo>
                    <a:pt x="2081" y="419473"/>
                    <a:pt x="229" y="405784"/>
                    <a:pt x="12415" y="390297"/>
                  </a:cubicBezTo>
                  <a:cubicBezTo>
                    <a:pt x="47658" y="345525"/>
                    <a:pt x="68272" y="295358"/>
                    <a:pt x="71762" y="238106"/>
                  </a:cubicBezTo>
                  <a:cubicBezTo>
                    <a:pt x="76110" y="166895"/>
                    <a:pt x="54959" y="104354"/>
                    <a:pt x="9866" y="49517"/>
                  </a:cubicBezTo>
                  <a:cubicBezTo>
                    <a:pt x="-2133" y="34942"/>
                    <a:pt x="-3207" y="22568"/>
                    <a:pt x="6752" y="11107"/>
                  </a:cubicBezTo>
                  <a:cubicBezTo>
                    <a:pt x="19260" y="-3307"/>
                    <a:pt x="35553" y="-3870"/>
                    <a:pt x="48249" y="10463"/>
                  </a:cubicBezTo>
                  <a:cubicBezTo>
                    <a:pt x="81103" y="47531"/>
                    <a:pt x="104374" y="90129"/>
                    <a:pt x="116185" y="138121"/>
                  </a:cubicBezTo>
                  <a:cubicBezTo>
                    <a:pt x="122814" y="165258"/>
                    <a:pt x="125606" y="193361"/>
                    <a:pt x="127887" y="207211"/>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3" name="Google Shape;433;p27"/>
            <p:cNvSpPr/>
            <p:nvPr/>
          </p:nvSpPr>
          <p:spPr>
            <a:xfrm>
              <a:off x="-752036" y="5020903"/>
              <a:ext cx="92195" cy="265196"/>
            </a:xfrm>
            <a:custGeom>
              <a:avLst/>
              <a:gdLst/>
              <a:ahLst/>
              <a:cxnLst/>
              <a:rect l="l" t="t" r="r" b="b"/>
              <a:pathLst>
                <a:path w="92195" h="265196" extrusionOk="0">
                  <a:moveTo>
                    <a:pt x="92195" y="133135"/>
                  </a:moveTo>
                  <a:cubicBezTo>
                    <a:pt x="91873" y="178658"/>
                    <a:pt x="79365" y="217498"/>
                    <a:pt x="54590" y="252339"/>
                  </a:cubicBezTo>
                  <a:cubicBezTo>
                    <a:pt x="45142" y="265625"/>
                    <a:pt x="30943" y="268873"/>
                    <a:pt x="18488" y="260874"/>
                  </a:cubicBezTo>
                  <a:cubicBezTo>
                    <a:pt x="3698" y="251399"/>
                    <a:pt x="-86" y="236234"/>
                    <a:pt x="9389" y="221712"/>
                  </a:cubicBezTo>
                  <a:cubicBezTo>
                    <a:pt x="48390" y="161936"/>
                    <a:pt x="47477" y="103100"/>
                    <a:pt x="5873" y="44934"/>
                  </a:cubicBezTo>
                  <a:cubicBezTo>
                    <a:pt x="-4139" y="30950"/>
                    <a:pt x="-1079" y="15328"/>
                    <a:pt x="12986" y="5155"/>
                  </a:cubicBezTo>
                  <a:cubicBezTo>
                    <a:pt x="24984" y="-3542"/>
                    <a:pt x="38861" y="-1206"/>
                    <a:pt x="49329" y="11946"/>
                  </a:cubicBezTo>
                  <a:cubicBezTo>
                    <a:pt x="78076" y="48182"/>
                    <a:pt x="91846" y="89733"/>
                    <a:pt x="92195" y="133135"/>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34" name="Google Shape;434;p27"/>
          <p:cNvGrpSpPr/>
          <p:nvPr/>
        </p:nvGrpSpPr>
        <p:grpSpPr>
          <a:xfrm>
            <a:off x="6389143" y="5402689"/>
            <a:ext cx="359060" cy="349272"/>
            <a:chOff x="-1043992" y="6528953"/>
            <a:chExt cx="482498" cy="469345"/>
          </a:xfrm>
        </p:grpSpPr>
        <p:sp>
          <p:nvSpPr>
            <p:cNvPr id="435" name="Google Shape;435;p27"/>
            <p:cNvSpPr/>
            <p:nvPr/>
          </p:nvSpPr>
          <p:spPr>
            <a:xfrm>
              <a:off x="-1043992" y="6528953"/>
              <a:ext cx="246823" cy="246977"/>
            </a:xfrm>
            <a:custGeom>
              <a:avLst/>
              <a:gdLst/>
              <a:ahLst/>
              <a:cxnLst/>
              <a:rect l="l" t="t" r="r" b="b"/>
              <a:pathLst>
                <a:path w="246823" h="246977" extrusionOk="0">
                  <a:moveTo>
                    <a:pt x="222135" y="197755"/>
                  </a:moveTo>
                  <a:cubicBezTo>
                    <a:pt x="229007" y="202855"/>
                    <a:pt x="235181" y="207069"/>
                    <a:pt x="240898" y="211847"/>
                  </a:cubicBezTo>
                  <a:cubicBezTo>
                    <a:pt x="243394" y="213941"/>
                    <a:pt x="246669" y="217269"/>
                    <a:pt x="246481" y="219792"/>
                  </a:cubicBezTo>
                  <a:cubicBezTo>
                    <a:pt x="246266" y="222503"/>
                    <a:pt x="242481" y="226959"/>
                    <a:pt x="240066" y="227093"/>
                  </a:cubicBezTo>
                  <a:cubicBezTo>
                    <a:pt x="227826" y="227791"/>
                    <a:pt x="215533" y="227093"/>
                    <a:pt x="203293" y="227362"/>
                  </a:cubicBezTo>
                  <a:cubicBezTo>
                    <a:pt x="197951" y="227469"/>
                    <a:pt x="191697" y="227200"/>
                    <a:pt x="187456" y="229750"/>
                  </a:cubicBezTo>
                  <a:cubicBezTo>
                    <a:pt x="129908" y="264295"/>
                    <a:pt x="53061" y="245265"/>
                    <a:pt x="17335" y="187180"/>
                  </a:cubicBezTo>
                  <a:cubicBezTo>
                    <a:pt x="-17505" y="130571"/>
                    <a:pt x="1901" y="53509"/>
                    <a:pt x="60040" y="18696"/>
                  </a:cubicBezTo>
                  <a:cubicBezTo>
                    <a:pt x="101215" y="-5972"/>
                    <a:pt x="143275" y="-6025"/>
                    <a:pt x="184665" y="17327"/>
                  </a:cubicBezTo>
                  <a:cubicBezTo>
                    <a:pt x="225437" y="40303"/>
                    <a:pt x="245353" y="77130"/>
                    <a:pt x="246776" y="123109"/>
                  </a:cubicBezTo>
                  <a:cubicBezTo>
                    <a:pt x="247528" y="149441"/>
                    <a:pt x="239260" y="174162"/>
                    <a:pt x="222135" y="197755"/>
                  </a:cubicBezTo>
                  <a:close/>
                  <a:moveTo>
                    <a:pt x="114769" y="140019"/>
                  </a:moveTo>
                  <a:cubicBezTo>
                    <a:pt x="114769" y="143079"/>
                    <a:pt x="114689" y="144421"/>
                    <a:pt x="114769" y="145763"/>
                  </a:cubicBezTo>
                  <a:cubicBezTo>
                    <a:pt x="115199" y="152232"/>
                    <a:pt x="113535" y="160741"/>
                    <a:pt x="123520" y="160660"/>
                  </a:cubicBezTo>
                  <a:cubicBezTo>
                    <a:pt x="133585" y="160580"/>
                    <a:pt x="132431" y="151990"/>
                    <a:pt x="131787" y="145629"/>
                  </a:cubicBezTo>
                  <a:cubicBezTo>
                    <a:pt x="130579" y="133792"/>
                    <a:pt x="135116" y="127028"/>
                    <a:pt x="145852" y="121445"/>
                  </a:cubicBezTo>
                  <a:cubicBezTo>
                    <a:pt x="163057" y="112507"/>
                    <a:pt x="171137" y="94201"/>
                    <a:pt x="168211" y="76513"/>
                  </a:cubicBezTo>
                  <a:cubicBezTo>
                    <a:pt x="164936" y="56784"/>
                    <a:pt x="152187" y="42719"/>
                    <a:pt x="133585" y="38370"/>
                  </a:cubicBezTo>
                  <a:cubicBezTo>
                    <a:pt x="106342" y="32009"/>
                    <a:pt x="76923" y="54019"/>
                    <a:pt x="78668" y="80082"/>
                  </a:cubicBezTo>
                  <a:cubicBezTo>
                    <a:pt x="78909" y="83813"/>
                    <a:pt x="83446" y="87275"/>
                    <a:pt x="85995" y="90845"/>
                  </a:cubicBezTo>
                  <a:cubicBezTo>
                    <a:pt x="88921" y="88081"/>
                    <a:pt x="92142" y="85585"/>
                    <a:pt x="94611" y="82498"/>
                  </a:cubicBezTo>
                  <a:cubicBezTo>
                    <a:pt x="95873" y="80914"/>
                    <a:pt x="95685" y="78257"/>
                    <a:pt x="96329" y="76109"/>
                  </a:cubicBezTo>
                  <a:cubicBezTo>
                    <a:pt x="100329" y="62608"/>
                    <a:pt x="112220" y="53294"/>
                    <a:pt x="124540" y="53885"/>
                  </a:cubicBezTo>
                  <a:cubicBezTo>
                    <a:pt x="136162" y="54448"/>
                    <a:pt x="148080" y="64219"/>
                    <a:pt x="150818" y="75438"/>
                  </a:cubicBezTo>
                  <a:cubicBezTo>
                    <a:pt x="154065" y="88617"/>
                    <a:pt x="148724" y="101072"/>
                    <a:pt x="135411" y="107648"/>
                  </a:cubicBezTo>
                  <a:cubicBezTo>
                    <a:pt x="120916" y="114815"/>
                    <a:pt x="113642" y="125524"/>
                    <a:pt x="114769" y="140019"/>
                  </a:cubicBezTo>
                  <a:close/>
                  <a:moveTo>
                    <a:pt x="134954" y="189005"/>
                  </a:moveTo>
                  <a:cubicBezTo>
                    <a:pt x="129747" y="185167"/>
                    <a:pt x="126687" y="181274"/>
                    <a:pt x="123332" y="181006"/>
                  </a:cubicBezTo>
                  <a:cubicBezTo>
                    <a:pt x="120970" y="180818"/>
                    <a:pt x="115736" y="186213"/>
                    <a:pt x="116192" y="187958"/>
                  </a:cubicBezTo>
                  <a:cubicBezTo>
                    <a:pt x="117051" y="191286"/>
                    <a:pt x="120675" y="195312"/>
                    <a:pt x="123922" y="196171"/>
                  </a:cubicBezTo>
                  <a:cubicBezTo>
                    <a:pt x="126204" y="196789"/>
                    <a:pt x="129747" y="192602"/>
                    <a:pt x="134954" y="189005"/>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6" name="Google Shape;436;p27"/>
            <p:cNvSpPr/>
            <p:nvPr/>
          </p:nvSpPr>
          <p:spPr>
            <a:xfrm>
              <a:off x="-845850" y="6870116"/>
              <a:ext cx="280626" cy="128182"/>
            </a:xfrm>
            <a:custGeom>
              <a:avLst/>
              <a:gdLst/>
              <a:ahLst/>
              <a:cxnLst/>
              <a:rect l="l" t="t" r="r" b="b"/>
              <a:pathLst>
                <a:path w="280626" h="128182" extrusionOk="0">
                  <a:moveTo>
                    <a:pt x="139895" y="128147"/>
                  </a:moveTo>
                  <a:cubicBezTo>
                    <a:pt x="104142" y="128147"/>
                    <a:pt x="68416" y="128201"/>
                    <a:pt x="32664" y="128121"/>
                  </a:cubicBezTo>
                  <a:cubicBezTo>
                    <a:pt x="9231" y="128067"/>
                    <a:pt x="266" y="119156"/>
                    <a:pt x="158" y="95857"/>
                  </a:cubicBezTo>
                  <a:cubicBezTo>
                    <a:pt x="105" y="86489"/>
                    <a:pt x="-325" y="77041"/>
                    <a:pt x="507" y="67727"/>
                  </a:cubicBezTo>
                  <a:cubicBezTo>
                    <a:pt x="2923" y="40886"/>
                    <a:pt x="16988" y="22097"/>
                    <a:pt x="41682" y="11548"/>
                  </a:cubicBezTo>
                  <a:cubicBezTo>
                    <a:pt x="50271" y="7871"/>
                    <a:pt x="59532" y="5778"/>
                    <a:pt x="68121" y="2127"/>
                  </a:cubicBezTo>
                  <a:cubicBezTo>
                    <a:pt x="77274" y="-1765"/>
                    <a:pt x="84575" y="60"/>
                    <a:pt x="93057" y="5026"/>
                  </a:cubicBezTo>
                  <a:cubicBezTo>
                    <a:pt x="124622" y="23466"/>
                    <a:pt x="156859" y="23171"/>
                    <a:pt x="188264" y="4623"/>
                  </a:cubicBezTo>
                  <a:cubicBezTo>
                    <a:pt x="196423" y="-182"/>
                    <a:pt x="203322" y="-1551"/>
                    <a:pt x="211964" y="1992"/>
                  </a:cubicBezTo>
                  <a:cubicBezTo>
                    <a:pt x="220607" y="5536"/>
                    <a:pt x="229841" y="7656"/>
                    <a:pt x="238430" y="11333"/>
                  </a:cubicBezTo>
                  <a:cubicBezTo>
                    <a:pt x="264118" y="22312"/>
                    <a:pt x="278585" y="41745"/>
                    <a:pt x="280303" y="69902"/>
                  </a:cubicBezTo>
                  <a:cubicBezTo>
                    <a:pt x="280867" y="79242"/>
                    <a:pt x="280545" y="88664"/>
                    <a:pt x="280437" y="98031"/>
                  </a:cubicBezTo>
                  <a:cubicBezTo>
                    <a:pt x="280249" y="118485"/>
                    <a:pt x="270694" y="128013"/>
                    <a:pt x="249811" y="128094"/>
                  </a:cubicBezTo>
                  <a:cubicBezTo>
                    <a:pt x="213146" y="128255"/>
                    <a:pt x="176507" y="128147"/>
                    <a:pt x="139895" y="12814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7" name="Google Shape;437;p27"/>
            <p:cNvSpPr/>
            <p:nvPr/>
          </p:nvSpPr>
          <p:spPr>
            <a:xfrm>
              <a:off x="-782510" y="6716927"/>
              <a:ext cx="154058" cy="154542"/>
            </a:xfrm>
            <a:custGeom>
              <a:avLst/>
              <a:gdLst/>
              <a:ahLst/>
              <a:cxnLst/>
              <a:rect l="l" t="t" r="r" b="b"/>
              <a:pathLst>
                <a:path w="154058" h="154542" extrusionOk="0">
                  <a:moveTo>
                    <a:pt x="4" y="78817"/>
                  </a:moveTo>
                  <a:cubicBezTo>
                    <a:pt x="-399" y="35334"/>
                    <a:pt x="33046" y="708"/>
                    <a:pt x="76099" y="10"/>
                  </a:cubicBezTo>
                  <a:cubicBezTo>
                    <a:pt x="118616" y="-687"/>
                    <a:pt x="153242" y="33509"/>
                    <a:pt x="154047" y="76992"/>
                  </a:cubicBezTo>
                  <a:cubicBezTo>
                    <a:pt x="154799" y="118704"/>
                    <a:pt x="119421" y="154027"/>
                    <a:pt x="76394" y="154537"/>
                  </a:cubicBezTo>
                  <a:cubicBezTo>
                    <a:pt x="35515" y="155047"/>
                    <a:pt x="379" y="120207"/>
                    <a:pt x="4" y="7881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8" name="Google Shape;438;p27"/>
            <p:cNvSpPr/>
            <p:nvPr/>
          </p:nvSpPr>
          <p:spPr>
            <a:xfrm>
              <a:off x="-636999" y="6642395"/>
              <a:ext cx="75505" cy="49284"/>
            </a:xfrm>
            <a:custGeom>
              <a:avLst/>
              <a:gdLst/>
              <a:ahLst/>
              <a:cxnLst/>
              <a:rect l="l" t="t" r="r" b="b"/>
              <a:pathLst>
                <a:path w="75505" h="49284" extrusionOk="0">
                  <a:moveTo>
                    <a:pt x="75505" y="7439"/>
                  </a:moveTo>
                  <a:cubicBezTo>
                    <a:pt x="72472" y="11492"/>
                    <a:pt x="70566" y="15921"/>
                    <a:pt x="67184" y="18149"/>
                  </a:cubicBezTo>
                  <a:cubicBezTo>
                    <a:pt x="58676" y="23732"/>
                    <a:pt x="49550" y="28348"/>
                    <a:pt x="40611" y="33261"/>
                  </a:cubicBezTo>
                  <a:cubicBezTo>
                    <a:pt x="31727" y="38146"/>
                    <a:pt x="23003" y="43353"/>
                    <a:pt x="13797" y="47487"/>
                  </a:cubicBezTo>
                  <a:cubicBezTo>
                    <a:pt x="9743" y="49312"/>
                    <a:pt x="4644" y="48775"/>
                    <a:pt x="0" y="49285"/>
                  </a:cubicBezTo>
                  <a:cubicBezTo>
                    <a:pt x="993" y="44319"/>
                    <a:pt x="296" y="37475"/>
                    <a:pt x="3329" y="34764"/>
                  </a:cubicBezTo>
                  <a:cubicBezTo>
                    <a:pt x="10146" y="28671"/>
                    <a:pt x="18682" y="24430"/>
                    <a:pt x="26761" y="19840"/>
                  </a:cubicBezTo>
                  <a:cubicBezTo>
                    <a:pt x="37471" y="13747"/>
                    <a:pt x="48342" y="7869"/>
                    <a:pt x="59320" y="2259"/>
                  </a:cubicBezTo>
                  <a:cubicBezTo>
                    <a:pt x="62246" y="755"/>
                    <a:pt x="66057" y="-452"/>
                    <a:pt x="69037" y="165"/>
                  </a:cubicBezTo>
                  <a:cubicBezTo>
                    <a:pt x="71318" y="675"/>
                    <a:pt x="72875" y="4325"/>
                    <a:pt x="75505" y="743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9" name="Google Shape;439;p27"/>
            <p:cNvSpPr/>
            <p:nvPr/>
          </p:nvSpPr>
          <p:spPr>
            <a:xfrm>
              <a:off x="-716396" y="6585602"/>
              <a:ext cx="35731" cy="84792"/>
            </a:xfrm>
            <a:custGeom>
              <a:avLst/>
              <a:gdLst/>
              <a:ahLst/>
              <a:cxnLst/>
              <a:rect l="l" t="t" r="r" b="b"/>
              <a:pathLst>
                <a:path w="35731" h="84792" extrusionOk="0">
                  <a:moveTo>
                    <a:pt x="0" y="72660"/>
                  </a:moveTo>
                  <a:cubicBezTo>
                    <a:pt x="4107" y="60420"/>
                    <a:pt x="7489" y="50918"/>
                    <a:pt x="10468" y="41256"/>
                  </a:cubicBezTo>
                  <a:cubicBezTo>
                    <a:pt x="13582" y="31163"/>
                    <a:pt x="15756" y="20775"/>
                    <a:pt x="19433" y="10925"/>
                  </a:cubicBezTo>
                  <a:cubicBezTo>
                    <a:pt x="20990" y="6737"/>
                    <a:pt x="25392" y="3624"/>
                    <a:pt x="28506" y="0"/>
                  </a:cubicBezTo>
                  <a:cubicBezTo>
                    <a:pt x="31056" y="3704"/>
                    <a:pt x="36182" y="7811"/>
                    <a:pt x="35699" y="11086"/>
                  </a:cubicBezTo>
                  <a:cubicBezTo>
                    <a:pt x="33981" y="22788"/>
                    <a:pt x="30492" y="34250"/>
                    <a:pt x="27405" y="45738"/>
                  </a:cubicBezTo>
                  <a:cubicBezTo>
                    <a:pt x="24990" y="54650"/>
                    <a:pt x="22681" y="63668"/>
                    <a:pt x="19326" y="72257"/>
                  </a:cubicBezTo>
                  <a:cubicBezTo>
                    <a:pt x="17528" y="76874"/>
                    <a:pt x="13609" y="80632"/>
                    <a:pt x="10656" y="84792"/>
                  </a:cubicBezTo>
                  <a:cubicBezTo>
                    <a:pt x="7113" y="80766"/>
                    <a:pt x="3570" y="76740"/>
                    <a:pt x="0" y="7266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440" name="Google Shape;440;p27"/>
          <p:cNvSpPr txBox="1"/>
          <p:nvPr/>
        </p:nvSpPr>
        <p:spPr>
          <a:xfrm>
            <a:off x="2504050" y="1226475"/>
            <a:ext cx="58869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45"/>
        <p:cNvGrpSpPr/>
        <p:nvPr/>
      </p:nvGrpSpPr>
      <p:grpSpPr>
        <a:xfrm>
          <a:off x="0" y="0"/>
          <a:ext cx="0" cy="0"/>
          <a:chOff x="0" y="0"/>
          <a:chExt cx="0" cy="0"/>
        </a:xfrm>
      </p:grpSpPr>
      <p:sp>
        <p:nvSpPr>
          <p:cNvPr id="446" name="Google Shape;446;p29"/>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grpSp>
        <p:nvGrpSpPr>
          <p:cNvPr id="447" name="Google Shape;447;p29"/>
          <p:cNvGrpSpPr/>
          <p:nvPr/>
        </p:nvGrpSpPr>
        <p:grpSpPr>
          <a:xfrm>
            <a:off x="320040" y="325219"/>
            <a:ext cx="11799570" cy="1217831"/>
            <a:chOff x="320040" y="325219"/>
            <a:chExt cx="11799570" cy="1217831"/>
          </a:xfrm>
        </p:grpSpPr>
        <p:pic>
          <p:nvPicPr>
            <p:cNvPr id="448" name="Google Shape;448;p29"/>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449" name="Google Shape;449;p29"/>
            <p:cNvCxnSpPr/>
            <p:nvPr/>
          </p:nvCxnSpPr>
          <p:spPr>
            <a:xfrm rot="10800000">
              <a:off x="411480" y="1531620"/>
              <a:ext cx="11339195" cy="0"/>
            </a:xfrm>
            <a:prstGeom prst="straightConnector1">
              <a:avLst/>
            </a:prstGeom>
            <a:noFill/>
            <a:ln w="9525" cap="flat" cmpd="sng">
              <a:solidFill>
                <a:srgbClr val="0C2542"/>
              </a:solidFill>
              <a:prstDash val="solid"/>
              <a:miter lim="8000"/>
              <a:headEnd type="none" w="sm" len="sm"/>
              <a:tailEnd type="none" w="sm" len="sm"/>
            </a:ln>
          </p:spPr>
        </p:cxnSp>
        <p:sp>
          <p:nvSpPr>
            <p:cNvPr id="450" name="Google Shape;450;p29"/>
            <p:cNvSpPr/>
            <p:nvPr/>
          </p:nvSpPr>
          <p:spPr>
            <a:xfrm>
              <a:off x="411480" y="149733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51" name="Google Shape;451;p29"/>
            <p:cNvSpPr txBox="1"/>
            <p:nvPr/>
          </p:nvSpPr>
          <p:spPr>
            <a:xfrm>
              <a:off x="320040" y="325219"/>
              <a:ext cx="7452300" cy="1046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000" b="1">
                  <a:solidFill>
                    <a:srgbClr val="0C2542"/>
                  </a:solidFill>
                  <a:latin typeface="Arial"/>
                  <a:ea typeface="Arial"/>
                  <a:cs typeface="Arial"/>
                  <a:sym typeface="Arial"/>
                </a:rPr>
                <a:t>THE REALITIES OF REENTRY: IMAGINE HAVING TO DO THIS WITHIN 30 DAYS?</a:t>
              </a:r>
              <a:r>
                <a:rPr lang="en-US" sz="3200" b="1">
                  <a:solidFill>
                    <a:srgbClr val="0C2542"/>
                  </a:solidFill>
                  <a:latin typeface="Arial"/>
                  <a:ea typeface="Arial"/>
                  <a:cs typeface="Arial"/>
                  <a:sym typeface="Arial"/>
                </a:rPr>
                <a:t> </a:t>
              </a:r>
              <a:endParaRPr/>
            </a:p>
          </p:txBody>
        </p:sp>
      </p:grpSp>
      <p:sp>
        <p:nvSpPr>
          <p:cNvPr id="452" name="Google Shape;452;p29"/>
          <p:cNvSpPr txBox="1"/>
          <p:nvPr/>
        </p:nvSpPr>
        <p:spPr>
          <a:xfrm>
            <a:off x="2547620" y="6048625"/>
            <a:ext cx="7096760"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a:solidFill>
                  <a:srgbClr val="262626"/>
                </a:solidFill>
                <a:latin typeface="Arial"/>
                <a:ea typeface="Arial"/>
                <a:cs typeface="Arial"/>
                <a:sym typeface="Arial"/>
              </a:rPr>
              <a:t>*This list is not exhaustive</a:t>
            </a:r>
            <a:endParaRPr/>
          </a:p>
        </p:txBody>
      </p:sp>
      <p:grpSp>
        <p:nvGrpSpPr>
          <p:cNvPr id="453" name="Google Shape;453;p29"/>
          <p:cNvGrpSpPr/>
          <p:nvPr/>
        </p:nvGrpSpPr>
        <p:grpSpPr>
          <a:xfrm>
            <a:off x="4572077" y="2347267"/>
            <a:ext cx="3047923" cy="3047912"/>
            <a:chOff x="4305304" y="1993903"/>
            <a:chExt cx="3581466" cy="3581454"/>
          </a:xfrm>
        </p:grpSpPr>
        <p:sp>
          <p:nvSpPr>
            <p:cNvPr id="454" name="Google Shape;454;p29"/>
            <p:cNvSpPr/>
            <p:nvPr/>
          </p:nvSpPr>
          <p:spPr>
            <a:xfrm>
              <a:off x="4874931" y="1993904"/>
              <a:ext cx="1194950" cy="1070923"/>
            </a:xfrm>
            <a:custGeom>
              <a:avLst/>
              <a:gdLst/>
              <a:ahLst/>
              <a:cxnLst/>
              <a:rect l="l" t="t" r="r" b="b"/>
              <a:pathLst>
                <a:path w="1194950" h="1070923" extrusionOk="0">
                  <a:moveTo>
                    <a:pt x="1194950" y="64347"/>
                  </a:moveTo>
                  <a:lnTo>
                    <a:pt x="1194950" y="772173"/>
                  </a:lnTo>
                  <a:cubicBezTo>
                    <a:pt x="1194950" y="805513"/>
                    <a:pt x="1169482" y="833336"/>
                    <a:pt x="1136261" y="836260"/>
                  </a:cubicBezTo>
                  <a:cubicBezTo>
                    <a:pt x="935295" y="853882"/>
                    <a:pt x="752137" y="933554"/>
                    <a:pt x="606037" y="1055999"/>
                  </a:cubicBezTo>
                  <a:cubicBezTo>
                    <a:pt x="580542" y="1077366"/>
                    <a:pt x="542903" y="1075566"/>
                    <a:pt x="519393" y="1052043"/>
                  </a:cubicBezTo>
                  <a:lnTo>
                    <a:pt x="18857" y="551507"/>
                  </a:lnTo>
                  <a:cubicBezTo>
                    <a:pt x="-7167" y="525483"/>
                    <a:pt x="-6135" y="482909"/>
                    <a:pt x="21212" y="458274"/>
                  </a:cubicBezTo>
                  <a:cubicBezTo>
                    <a:pt x="317289" y="191488"/>
                    <a:pt x="702736" y="21971"/>
                    <a:pt x="1127225" y="88"/>
                  </a:cubicBezTo>
                  <a:cubicBezTo>
                    <a:pt x="1164045" y="-1817"/>
                    <a:pt x="1194950" y="27474"/>
                    <a:pt x="1194950" y="6434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5" name="Google Shape;455;p29"/>
            <p:cNvSpPr/>
            <p:nvPr/>
          </p:nvSpPr>
          <p:spPr>
            <a:xfrm>
              <a:off x="6122180" y="1993903"/>
              <a:ext cx="1194959" cy="1070923"/>
            </a:xfrm>
            <a:custGeom>
              <a:avLst/>
              <a:gdLst/>
              <a:ahLst/>
              <a:cxnLst/>
              <a:rect l="l" t="t" r="r" b="b"/>
              <a:pathLst>
                <a:path w="1194959" h="1070923" extrusionOk="0">
                  <a:moveTo>
                    <a:pt x="1176094" y="551507"/>
                  </a:moveTo>
                  <a:lnTo>
                    <a:pt x="675558" y="1052043"/>
                  </a:lnTo>
                  <a:cubicBezTo>
                    <a:pt x="652034" y="1075566"/>
                    <a:pt x="614395" y="1077366"/>
                    <a:pt x="588913" y="1055999"/>
                  </a:cubicBezTo>
                  <a:cubicBezTo>
                    <a:pt x="442813" y="933554"/>
                    <a:pt x="259655" y="853895"/>
                    <a:pt x="58689" y="836260"/>
                  </a:cubicBezTo>
                  <a:cubicBezTo>
                    <a:pt x="25481" y="833349"/>
                    <a:pt x="0" y="805526"/>
                    <a:pt x="0" y="772186"/>
                  </a:cubicBezTo>
                  <a:lnTo>
                    <a:pt x="0" y="64347"/>
                  </a:lnTo>
                  <a:cubicBezTo>
                    <a:pt x="0" y="27488"/>
                    <a:pt x="30906" y="-1817"/>
                    <a:pt x="67725" y="88"/>
                  </a:cubicBezTo>
                  <a:cubicBezTo>
                    <a:pt x="492214" y="21971"/>
                    <a:pt x="877661" y="191488"/>
                    <a:pt x="1173739" y="458274"/>
                  </a:cubicBezTo>
                  <a:cubicBezTo>
                    <a:pt x="1201098" y="482909"/>
                    <a:pt x="1202130" y="525483"/>
                    <a:pt x="1176094" y="55150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6" name="Google Shape;456;p29"/>
            <p:cNvSpPr/>
            <p:nvPr/>
          </p:nvSpPr>
          <p:spPr>
            <a:xfrm>
              <a:off x="6815835" y="2563532"/>
              <a:ext cx="1070923" cy="1194936"/>
            </a:xfrm>
            <a:custGeom>
              <a:avLst/>
              <a:gdLst/>
              <a:ahLst/>
              <a:cxnLst/>
              <a:rect l="l" t="t" r="r" b="b"/>
              <a:pathLst>
                <a:path w="1070923" h="1194936" extrusionOk="0">
                  <a:moveTo>
                    <a:pt x="1006590" y="1194937"/>
                  </a:moveTo>
                  <a:lnTo>
                    <a:pt x="298738" y="1194937"/>
                  </a:lnTo>
                  <a:cubicBezTo>
                    <a:pt x="265398" y="1194937"/>
                    <a:pt x="237575" y="1169469"/>
                    <a:pt x="234651" y="1136248"/>
                  </a:cubicBezTo>
                  <a:cubicBezTo>
                    <a:pt x="217016" y="935295"/>
                    <a:pt x="137357" y="752137"/>
                    <a:pt x="14925" y="606037"/>
                  </a:cubicBezTo>
                  <a:cubicBezTo>
                    <a:pt x="-6442" y="580542"/>
                    <a:pt x="-4642" y="542903"/>
                    <a:pt x="18881" y="519393"/>
                  </a:cubicBezTo>
                  <a:lnTo>
                    <a:pt x="519417" y="18857"/>
                  </a:lnTo>
                  <a:cubicBezTo>
                    <a:pt x="545441" y="-7167"/>
                    <a:pt x="588015" y="-6135"/>
                    <a:pt x="612650" y="21212"/>
                  </a:cubicBezTo>
                  <a:cubicBezTo>
                    <a:pt x="879436" y="317289"/>
                    <a:pt x="1048953" y="702736"/>
                    <a:pt x="1070836" y="1127212"/>
                  </a:cubicBezTo>
                  <a:cubicBezTo>
                    <a:pt x="1072741" y="1164031"/>
                    <a:pt x="1043450" y="1194937"/>
                    <a:pt x="1006590" y="119493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7" name="Google Shape;457;p29"/>
            <p:cNvSpPr/>
            <p:nvPr/>
          </p:nvSpPr>
          <p:spPr>
            <a:xfrm>
              <a:off x="6815848" y="3810768"/>
              <a:ext cx="1070922" cy="1194950"/>
            </a:xfrm>
            <a:custGeom>
              <a:avLst/>
              <a:gdLst/>
              <a:ahLst/>
              <a:cxnLst/>
              <a:rect l="l" t="t" r="r" b="b"/>
              <a:pathLst>
                <a:path w="1070922" h="1194950" extrusionOk="0">
                  <a:moveTo>
                    <a:pt x="1070836" y="67725"/>
                  </a:moveTo>
                  <a:cubicBezTo>
                    <a:pt x="1048953" y="492214"/>
                    <a:pt x="879436" y="877661"/>
                    <a:pt x="612650" y="1173739"/>
                  </a:cubicBezTo>
                  <a:cubicBezTo>
                    <a:pt x="588002" y="1201086"/>
                    <a:pt x="545441" y="1202117"/>
                    <a:pt x="519417" y="1176094"/>
                  </a:cubicBezTo>
                  <a:lnTo>
                    <a:pt x="18881" y="675558"/>
                  </a:lnTo>
                  <a:cubicBezTo>
                    <a:pt x="-4642" y="652034"/>
                    <a:pt x="-6442" y="614395"/>
                    <a:pt x="14925" y="588913"/>
                  </a:cubicBezTo>
                  <a:cubicBezTo>
                    <a:pt x="137370" y="442813"/>
                    <a:pt x="217028" y="259655"/>
                    <a:pt x="234651" y="58689"/>
                  </a:cubicBezTo>
                  <a:cubicBezTo>
                    <a:pt x="237562" y="25468"/>
                    <a:pt x="265385" y="0"/>
                    <a:pt x="298738" y="0"/>
                  </a:cubicBezTo>
                  <a:lnTo>
                    <a:pt x="1006577" y="0"/>
                  </a:lnTo>
                  <a:cubicBezTo>
                    <a:pt x="1043436" y="0"/>
                    <a:pt x="1072728" y="30919"/>
                    <a:pt x="1070836" y="67725"/>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8" name="Google Shape;458;p29"/>
            <p:cNvSpPr/>
            <p:nvPr/>
          </p:nvSpPr>
          <p:spPr>
            <a:xfrm>
              <a:off x="6122180" y="4504435"/>
              <a:ext cx="1194959" cy="1070922"/>
            </a:xfrm>
            <a:custGeom>
              <a:avLst/>
              <a:gdLst/>
              <a:ahLst/>
              <a:cxnLst/>
              <a:rect l="l" t="t" r="r" b="b"/>
              <a:pathLst>
                <a:path w="1194959" h="1070922" extrusionOk="0">
                  <a:moveTo>
                    <a:pt x="1173739" y="612650"/>
                  </a:moveTo>
                  <a:cubicBezTo>
                    <a:pt x="877661" y="879436"/>
                    <a:pt x="492214" y="1048953"/>
                    <a:pt x="67725" y="1070836"/>
                  </a:cubicBezTo>
                  <a:cubicBezTo>
                    <a:pt x="30906" y="1072728"/>
                    <a:pt x="0" y="1043436"/>
                    <a:pt x="0" y="1006577"/>
                  </a:cubicBezTo>
                  <a:lnTo>
                    <a:pt x="0" y="298725"/>
                  </a:lnTo>
                  <a:cubicBezTo>
                    <a:pt x="0" y="265385"/>
                    <a:pt x="25468" y="237562"/>
                    <a:pt x="58689" y="234651"/>
                  </a:cubicBezTo>
                  <a:cubicBezTo>
                    <a:pt x="259655" y="217016"/>
                    <a:pt x="442813" y="137357"/>
                    <a:pt x="588913" y="14925"/>
                  </a:cubicBezTo>
                  <a:cubicBezTo>
                    <a:pt x="614408" y="-6442"/>
                    <a:pt x="652048" y="-4642"/>
                    <a:pt x="675558" y="18881"/>
                  </a:cubicBezTo>
                  <a:lnTo>
                    <a:pt x="1176094" y="519417"/>
                  </a:lnTo>
                  <a:cubicBezTo>
                    <a:pt x="1202130" y="545441"/>
                    <a:pt x="1201098" y="588002"/>
                    <a:pt x="1173739" y="612650"/>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59" name="Google Shape;459;p29"/>
            <p:cNvSpPr/>
            <p:nvPr/>
          </p:nvSpPr>
          <p:spPr>
            <a:xfrm>
              <a:off x="4874931" y="4504422"/>
              <a:ext cx="1194950" cy="1070923"/>
            </a:xfrm>
            <a:custGeom>
              <a:avLst/>
              <a:gdLst/>
              <a:ahLst/>
              <a:cxnLst/>
              <a:rect l="l" t="t" r="r" b="b"/>
              <a:pathLst>
                <a:path w="1194950" h="1070923" extrusionOk="0">
                  <a:moveTo>
                    <a:pt x="1194950" y="298738"/>
                  </a:moveTo>
                  <a:lnTo>
                    <a:pt x="1194950" y="1006577"/>
                  </a:lnTo>
                  <a:cubicBezTo>
                    <a:pt x="1194950" y="1043436"/>
                    <a:pt x="1164045" y="1072741"/>
                    <a:pt x="1127225" y="1070836"/>
                  </a:cubicBezTo>
                  <a:cubicBezTo>
                    <a:pt x="702736" y="1048953"/>
                    <a:pt x="317289" y="879436"/>
                    <a:pt x="21212" y="612650"/>
                  </a:cubicBezTo>
                  <a:cubicBezTo>
                    <a:pt x="-6135" y="588002"/>
                    <a:pt x="-7167" y="545441"/>
                    <a:pt x="18857" y="519417"/>
                  </a:cubicBezTo>
                  <a:lnTo>
                    <a:pt x="519393" y="18881"/>
                  </a:lnTo>
                  <a:cubicBezTo>
                    <a:pt x="542916" y="-4642"/>
                    <a:pt x="580556" y="-6442"/>
                    <a:pt x="606037" y="14925"/>
                  </a:cubicBezTo>
                  <a:cubicBezTo>
                    <a:pt x="752137" y="137370"/>
                    <a:pt x="935295" y="217029"/>
                    <a:pt x="1136261" y="234651"/>
                  </a:cubicBezTo>
                  <a:cubicBezTo>
                    <a:pt x="1169482" y="237575"/>
                    <a:pt x="1194950" y="265398"/>
                    <a:pt x="1194950" y="298738"/>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0" name="Google Shape;460;p29"/>
            <p:cNvSpPr/>
            <p:nvPr/>
          </p:nvSpPr>
          <p:spPr>
            <a:xfrm>
              <a:off x="4305304" y="3810768"/>
              <a:ext cx="1070922" cy="1194963"/>
            </a:xfrm>
            <a:custGeom>
              <a:avLst/>
              <a:gdLst/>
              <a:ahLst/>
              <a:cxnLst/>
              <a:rect l="l" t="t" r="r" b="b"/>
              <a:pathLst>
                <a:path w="1070922" h="1194963" extrusionOk="0">
                  <a:moveTo>
                    <a:pt x="1052042" y="675571"/>
                  </a:moveTo>
                  <a:lnTo>
                    <a:pt x="551506" y="1176107"/>
                  </a:lnTo>
                  <a:cubicBezTo>
                    <a:pt x="525482" y="1202130"/>
                    <a:pt x="482908" y="1201098"/>
                    <a:pt x="458273" y="1173752"/>
                  </a:cubicBezTo>
                  <a:cubicBezTo>
                    <a:pt x="191487" y="877661"/>
                    <a:pt x="21969" y="492214"/>
                    <a:pt x="87" y="67725"/>
                  </a:cubicBezTo>
                  <a:cubicBezTo>
                    <a:pt x="-1805" y="30906"/>
                    <a:pt x="27486" y="0"/>
                    <a:pt x="64346" y="0"/>
                  </a:cubicBezTo>
                  <a:lnTo>
                    <a:pt x="772185" y="0"/>
                  </a:lnTo>
                  <a:cubicBezTo>
                    <a:pt x="805525" y="0"/>
                    <a:pt x="833348" y="25468"/>
                    <a:pt x="836272" y="58689"/>
                  </a:cubicBezTo>
                  <a:cubicBezTo>
                    <a:pt x="853894" y="259655"/>
                    <a:pt x="933553" y="442813"/>
                    <a:pt x="1055998" y="588913"/>
                  </a:cubicBezTo>
                  <a:cubicBezTo>
                    <a:pt x="1077365" y="614408"/>
                    <a:pt x="1075565" y="652048"/>
                    <a:pt x="1052042" y="675571"/>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1" name="Google Shape;461;p29"/>
            <p:cNvSpPr/>
            <p:nvPr/>
          </p:nvSpPr>
          <p:spPr>
            <a:xfrm>
              <a:off x="4305304" y="2563533"/>
              <a:ext cx="1070923" cy="1194936"/>
            </a:xfrm>
            <a:custGeom>
              <a:avLst/>
              <a:gdLst/>
              <a:ahLst/>
              <a:cxnLst/>
              <a:rect l="l" t="t" r="r" b="b"/>
              <a:pathLst>
                <a:path w="1070923" h="1194936" extrusionOk="0">
                  <a:moveTo>
                    <a:pt x="1055999" y="606037"/>
                  </a:moveTo>
                  <a:cubicBezTo>
                    <a:pt x="933567" y="752137"/>
                    <a:pt x="853895" y="935295"/>
                    <a:pt x="836273" y="1136248"/>
                  </a:cubicBezTo>
                  <a:cubicBezTo>
                    <a:pt x="833362" y="1169456"/>
                    <a:pt x="805539" y="1194937"/>
                    <a:pt x="772199" y="1194937"/>
                  </a:cubicBezTo>
                  <a:lnTo>
                    <a:pt x="64347" y="1194937"/>
                  </a:lnTo>
                  <a:cubicBezTo>
                    <a:pt x="27488" y="1194937"/>
                    <a:pt x="-1817" y="1164031"/>
                    <a:pt x="88" y="1127212"/>
                  </a:cubicBezTo>
                  <a:cubicBezTo>
                    <a:pt x="21971" y="702736"/>
                    <a:pt x="191488" y="317289"/>
                    <a:pt x="458274" y="21212"/>
                  </a:cubicBezTo>
                  <a:cubicBezTo>
                    <a:pt x="482922" y="-6135"/>
                    <a:pt x="525483" y="-7167"/>
                    <a:pt x="551507" y="18857"/>
                  </a:cubicBezTo>
                  <a:lnTo>
                    <a:pt x="1052043" y="519393"/>
                  </a:lnTo>
                  <a:cubicBezTo>
                    <a:pt x="1075566" y="542916"/>
                    <a:pt x="1077366" y="580542"/>
                    <a:pt x="1055999" y="606037"/>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462" name="Google Shape;462;p29"/>
          <p:cNvSpPr txBox="1"/>
          <p:nvPr/>
        </p:nvSpPr>
        <p:spPr>
          <a:xfrm>
            <a:off x="7310438" y="1991107"/>
            <a:ext cx="4454525" cy="369332"/>
          </a:xfrm>
          <a:prstGeom prst="rect">
            <a:avLst/>
          </a:prstGeom>
          <a:noFill/>
          <a:ln>
            <a:noFill/>
          </a:ln>
        </p:spPr>
        <p:txBody>
          <a:bodyPr spcFirstLastPara="1" wrap="square" lIns="91425" tIns="45700" rIns="91425" bIns="45700" anchor="ctr" anchorCtr="0">
            <a:spAutoFit/>
          </a:bodyPr>
          <a:lstStyle/>
          <a:p>
            <a:pPr marL="0" marR="0" lvl="0" indent="0" algn="r" rtl="0">
              <a:spcBef>
                <a:spcPts val="0"/>
              </a:spcBef>
              <a:spcAft>
                <a:spcPts val="0"/>
              </a:spcAft>
              <a:buNone/>
            </a:pPr>
            <a:r>
              <a:rPr lang="en-US" sz="1800">
                <a:solidFill>
                  <a:schemeClr val="dk1"/>
                </a:solidFill>
                <a:latin typeface="Arial"/>
                <a:ea typeface="Arial"/>
                <a:cs typeface="Arial"/>
                <a:sym typeface="Arial"/>
              </a:rPr>
              <a:t>Securing stable housing</a:t>
            </a:r>
            <a:endParaRPr/>
          </a:p>
        </p:txBody>
      </p:sp>
      <p:sp>
        <p:nvSpPr>
          <p:cNvPr id="463" name="Google Shape;463;p29"/>
          <p:cNvSpPr txBox="1"/>
          <p:nvPr/>
        </p:nvSpPr>
        <p:spPr>
          <a:xfrm>
            <a:off x="8176042" y="2982908"/>
            <a:ext cx="3588921" cy="646331"/>
          </a:xfrm>
          <a:prstGeom prst="rect">
            <a:avLst/>
          </a:prstGeom>
          <a:noFill/>
          <a:ln>
            <a:noFill/>
          </a:ln>
        </p:spPr>
        <p:txBody>
          <a:bodyPr spcFirstLastPara="1" wrap="square" lIns="91425" tIns="45700" rIns="91425" bIns="45700" anchor="ctr" anchorCtr="0">
            <a:spAutoFit/>
          </a:bodyPr>
          <a:lstStyle/>
          <a:p>
            <a:pPr marL="0" marR="0" lvl="0" indent="0" algn="r" rtl="0">
              <a:spcBef>
                <a:spcPts val="0"/>
              </a:spcBef>
              <a:spcAft>
                <a:spcPts val="0"/>
              </a:spcAft>
              <a:buNone/>
            </a:pPr>
            <a:r>
              <a:rPr lang="en-US" sz="1800">
                <a:solidFill>
                  <a:schemeClr val="dk1"/>
                </a:solidFill>
                <a:latin typeface="Arial"/>
                <a:ea typeface="Arial"/>
                <a:cs typeface="Arial"/>
                <a:sym typeface="Arial"/>
              </a:rPr>
              <a:t>Obtaining employment and financial stability</a:t>
            </a:r>
            <a:endParaRPr/>
          </a:p>
        </p:txBody>
      </p:sp>
      <p:sp>
        <p:nvSpPr>
          <p:cNvPr id="464" name="Google Shape;464;p29"/>
          <p:cNvSpPr txBox="1"/>
          <p:nvPr/>
        </p:nvSpPr>
        <p:spPr>
          <a:xfrm>
            <a:off x="8176042" y="4113208"/>
            <a:ext cx="3588921" cy="646331"/>
          </a:xfrm>
          <a:prstGeom prst="rect">
            <a:avLst/>
          </a:prstGeom>
          <a:noFill/>
          <a:ln>
            <a:noFill/>
          </a:ln>
        </p:spPr>
        <p:txBody>
          <a:bodyPr spcFirstLastPara="1" wrap="square" lIns="91425" tIns="45700" rIns="91425" bIns="45700" anchor="ctr" anchorCtr="0">
            <a:spAutoFit/>
          </a:bodyPr>
          <a:lstStyle/>
          <a:p>
            <a:pPr marL="0" marR="0" lvl="0" indent="0" algn="r" rtl="0">
              <a:spcBef>
                <a:spcPts val="0"/>
              </a:spcBef>
              <a:spcAft>
                <a:spcPts val="0"/>
              </a:spcAft>
              <a:buNone/>
            </a:pPr>
            <a:r>
              <a:rPr lang="en-US" sz="1800">
                <a:solidFill>
                  <a:schemeClr val="dk1"/>
                </a:solidFill>
                <a:latin typeface="Arial"/>
                <a:ea typeface="Arial"/>
                <a:cs typeface="Arial"/>
                <a:sym typeface="Arial"/>
              </a:rPr>
              <a:t>Rebuilding relationships and family roles</a:t>
            </a:r>
            <a:endParaRPr/>
          </a:p>
        </p:txBody>
      </p:sp>
      <p:sp>
        <p:nvSpPr>
          <p:cNvPr id="465" name="Google Shape;465;p29"/>
          <p:cNvSpPr txBox="1"/>
          <p:nvPr/>
        </p:nvSpPr>
        <p:spPr>
          <a:xfrm>
            <a:off x="7310438" y="5243508"/>
            <a:ext cx="4454525" cy="646331"/>
          </a:xfrm>
          <a:prstGeom prst="rect">
            <a:avLst/>
          </a:prstGeom>
          <a:noFill/>
          <a:ln>
            <a:noFill/>
          </a:ln>
        </p:spPr>
        <p:txBody>
          <a:bodyPr spcFirstLastPara="1" wrap="square" lIns="91425" tIns="45700" rIns="91425" bIns="45700" anchor="ctr" anchorCtr="0">
            <a:spAutoFit/>
          </a:bodyPr>
          <a:lstStyle/>
          <a:p>
            <a:pPr marL="0" marR="0" lvl="0" indent="0" algn="r" rtl="0">
              <a:spcBef>
                <a:spcPts val="0"/>
              </a:spcBef>
              <a:spcAft>
                <a:spcPts val="0"/>
              </a:spcAft>
              <a:buNone/>
            </a:pPr>
            <a:r>
              <a:rPr lang="en-US" sz="1800">
                <a:solidFill>
                  <a:schemeClr val="dk1"/>
                </a:solidFill>
                <a:latin typeface="Arial"/>
                <a:ea typeface="Arial"/>
                <a:cs typeface="Arial"/>
                <a:sym typeface="Arial"/>
              </a:rPr>
              <a:t>Navigating probation, parole, or legal requirements</a:t>
            </a:r>
            <a:endParaRPr/>
          </a:p>
        </p:txBody>
      </p:sp>
      <p:sp>
        <p:nvSpPr>
          <p:cNvPr id="466" name="Google Shape;466;p29"/>
          <p:cNvSpPr txBox="1"/>
          <p:nvPr/>
        </p:nvSpPr>
        <p:spPr>
          <a:xfrm flipH="1">
            <a:off x="434975" y="1852608"/>
            <a:ext cx="4454525" cy="646331"/>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Adjusting to environments that may feel unfamiliar or overwhelming</a:t>
            </a:r>
            <a:endParaRPr/>
          </a:p>
        </p:txBody>
      </p:sp>
      <p:sp>
        <p:nvSpPr>
          <p:cNvPr id="467" name="Google Shape;467;p29"/>
          <p:cNvSpPr txBox="1"/>
          <p:nvPr/>
        </p:nvSpPr>
        <p:spPr>
          <a:xfrm flipH="1">
            <a:off x="434996" y="2982908"/>
            <a:ext cx="3588900" cy="6465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Re-establishing routines, autonomy, and decision-making</a:t>
            </a:r>
            <a:endParaRPr/>
          </a:p>
        </p:txBody>
      </p:sp>
      <p:sp>
        <p:nvSpPr>
          <p:cNvPr id="468" name="Google Shape;468;p29"/>
          <p:cNvSpPr txBox="1"/>
          <p:nvPr/>
        </p:nvSpPr>
        <p:spPr>
          <a:xfrm flipH="1">
            <a:off x="434975" y="4113208"/>
            <a:ext cx="3588921" cy="646331"/>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Managing stigma, labeling, and identity shifts</a:t>
            </a:r>
            <a:endParaRPr/>
          </a:p>
        </p:txBody>
      </p:sp>
      <p:sp>
        <p:nvSpPr>
          <p:cNvPr id="469" name="Google Shape;469;p29"/>
          <p:cNvSpPr txBox="1"/>
          <p:nvPr/>
        </p:nvSpPr>
        <p:spPr>
          <a:xfrm flipH="1">
            <a:off x="434975" y="5243508"/>
            <a:ext cx="4454525" cy="646331"/>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Accessing healthcare and mental health services</a:t>
            </a:r>
            <a:endParaRPr/>
          </a:p>
        </p:txBody>
      </p:sp>
      <p:cxnSp>
        <p:nvCxnSpPr>
          <p:cNvPr id="470" name="Google Shape;470;p29"/>
          <p:cNvCxnSpPr/>
          <p:nvPr/>
        </p:nvCxnSpPr>
        <p:spPr>
          <a:xfrm>
            <a:off x="427038" y="2740923"/>
            <a:ext cx="4327525" cy="0"/>
          </a:xfrm>
          <a:prstGeom prst="straightConnector1">
            <a:avLst/>
          </a:prstGeom>
          <a:noFill/>
          <a:ln w="9525" cap="flat" cmpd="sng">
            <a:solidFill>
              <a:srgbClr val="262626"/>
            </a:solidFill>
            <a:prstDash val="solid"/>
            <a:miter lim="8000"/>
            <a:headEnd type="none" w="sm" len="sm"/>
            <a:tailEnd type="none" w="sm" len="sm"/>
          </a:ln>
        </p:spPr>
      </p:cxnSp>
      <p:cxnSp>
        <p:nvCxnSpPr>
          <p:cNvPr id="471" name="Google Shape;471;p29"/>
          <p:cNvCxnSpPr/>
          <p:nvPr/>
        </p:nvCxnSpPr>
        <p:spPr>
          <a:xfrm>
            <a:off x="427038" y="3871223"/>
            <a:ext cx="3667125" cy="0"/>
          </a:xfrm>
          <a:prstGeom prst="straightConnector1">
            <a:avLst/>
          </a:prstGeom>
          <a:noFill/>
          <a:ln w="9525" cap="flat" cmpd="sng">
            <a:solidFill>
              <a:srgbClr val="262626"/>
            </a:solidFill>
            <a:prstDash val="solid"/>
            <a:miter lim="8000"/>
            <a:headEnd type="none" w="sm" len="sm"/>
            <a:tailEnd type="none" w="sm" len="sm"/>
          </a:ln>
        </p:spPr>
      </p:cxnSp>
      <p:cxnSp>
        <p:nvCxnSpPr>
          <p:cNvPr id="472" name="Google Shape;472;p29"/>
          <p:cNvCxnSpPr/>
          <p:nvPr/>
        </p:nvCxnSpPr>
        <p:spPr>
          <a:xfrm>
            <a:off x="427038" y="5001523"/>
            <a:ext cx="4327525" cy="0"/>
          </a:xfrm>
          <a:prstGeom prst="straightConnector1">
            <a:avLst/>
          </a:prstGeom>
          <a:noFill/>
          <a:ln w="9525" cap="flat" cmpd="sng">
            <a:solidFill>
              <a:srgbClr val="262626"/>
            </a:solidFill>
            <a:prstDash val="solid"/>
            <a:miter lim="8000"/>
            <a:headEnd type="none" w="sm" len="sm"/>
            <a:tailEnd type="none" w="sm" len="sm"/>
          </a:ln>
        </p:spPr>
      </p:cxnSp>
      <p:cxnSp>
        <p:nvCxnSpPr>
          <p:cNvPr id="473" name="Google Shape;473;p29"/>
          <p:cNvCxnSpPr/>
          <p:nvPr/>
        </p:nvCxnSpPr>
        <p:spPr>
          <a:xfrm rot="10800000">
            <a:off x="7437438" y="2740923"/>
            <a:ext cx="4327525" cy="0"/>
          </a:xfrm>
          <a:prstGeom prst="straightConnector1">
            <a:avLst/>
          </a:prstGeom>
          <a:noFill/>
          <a:ln w="9525" cap="flat" cmpd="sng">
            <a:solidFill>
              <a:srgbClr val="262626"/>
            </a:solidFill>
            <a:prstDash val="solid"/>
            <a:miter lim="8000"/>
            <a:headEnd type="none" w="sm" len="sm"/>
            <a:tailEnd type="none" w="sm" len="sm"/>
          </a:ln>
        </p:spPr>
      </p:cxnSp>
      <p:cxnSp>
        <p:nvCxnSpPr>
          <p:cNvPr id="474" name="Google Shape;474;p29"/>
          <p:cNvCxnSpPr/>
          <p:nvPr/>
        </p:nvCxnSpPr>
        <p:spPr>
          <a:xfrm rot="10800000">
            <a:off x="8097838" y="3871223"/>
            <a:ext cx="3667125" cy="0"/>
          </a:xfrm>
          <a:prstGeom prst="straightConnector1">
            <a:avLst/>
          </a:prstGeom>
          <a:noFill/>
          <a:ln w="9525" cap="flat" cmpd="sng">
            <a:solidFill>
              <a:srgbClr val="262626"/>
            </a:solidFill>
            <a:prstDash val="solid"/>
            <a:miter lim="8000"/>
            <a:headEnd type="none" w="sm" len="sm"/>
            <a:tailEnd type="none" w="sm" len="sm"/>
          </a:ln>
        </p:spPr>
      </p:cxnSp>
      <p:cxnSp>
        <p:nvCxnSpPr>
          <p:cNvPr id="475" name="Google Shape;475;p29"/>
          <p:cNvCxnSpPr/>
          <p:nvPr/>
        </p:nvCxnSpPr>
        <p:spPr>
          <a:xfrm rot="10800000">
            <a:off x="7437438" y="5001523"/>
            <a:ext cx="4327525" cy="0"/>
          </a:xfrm>
          <a:prstGeom prst="straightConnector1">
            <a:avLst/>
          </a:prstGeom>
          <a:noFill/>
          <a:ln w="9525" cap="flat" cmpd="sng">
            <a:solidFill>
              <a:srgbClr val="262626"/>
            </a:solidFill>
            <a:prstDash val="solid"/>
            <a:miter lim="8000"/>
            <a:headEnd type="none" w="sm" len="sm"/>
            <a:tailEnd type="none" w="sm" len="sm"/>
          </a:ln>
        </p:spPr>
      </p:cxnSp>
      <p:grpSp>
        <p:nvGrpSpPr>
          <p:cNvPr id="476" name="Google Shape;476;p29"/>
          <p:cNvGrpSpPr/>
          <p:nvPr/>
        </p:nvGrpSpPr>
        <p:grpSpPr>
          <a:xfrm>
            <a:off x="6391502" y="2603737"/>
            <a:ext cx="295048" cy="346420"/>
            <a:chOff x="6893152" y="2917081"/>
            <a:chExt cx="206645" cy="242625"/>
          </a:xfrm>
        </p:grpSpPr>
        <p:sp>
          <p:nvSpPr>
            <p:cNvPr id="477" name="Google Shape;477;p29"/>
            <p:cNvSpPr/>
            <p:nvPr/>
          </p:nvSpPr>
          <p:spPr>
            <a:xfrm>
              <a:off x="6893152" y="2917081"/>
              <a:ext cx="206645" cy="242625"/>
            </a:xfrm>
            <a:custGeom>
              <a:avLst/>
              <a:gdLst/>
              <a:ahLst/>
              <a:cxnLst/>
              <a:rect l="l" t="t" r="r" b="b"/>
              <a:pathLst>
                <a:path w="206645" h="242625" extrusionOk="0">
                  <a:moveTo>
                    <a:pt x="206408" y="79585"/>
                  </a:moveTo>
                  <a:cubicBezTo>
                    <a:pt x="207225" y="103497"/>
                    <a:pt x="206148" y="127302"/>
                    <a:pt x="199823" y="150539"/>
                  </a:cubicBezTo>
                  <a:cubicBezTo>
                    <a:pt x="189887" y="187040"/>
                    <a:pt x="167810" y="213806"/>
                    <a:pt x="134317" y="231074"/>
                  </a:cubicBezTo>
                  <a:cubicBezTo>
                    <a:pt x="126122" y="235302"/>
                    <a:pt x="117452" y="238701"/>
                    <a:pt x="108759" y="241804"/>
                  </a:cubicBezTo>
                  <a:cubicBezTo>
                    <a:pt x="105692" y="242905"/>
                    <a:pt x="101582" y="242881"/>
                    <a:pt x="98467" y="241839"/>
                  </a:cubicBezTo>
                  <a:cubicBezTo>
                    <a:pt x="44734" y="223814"/>
                    <a:pt x="11667" y="187975"/>
                    <a:pt x="3330" y="130914"/>
                  </a:cubicBezTo>
                  <a:cubicBezTo>
                    <a:pt x="-164" y="106990"/>
                    <a:pt x="-709" y="82972"/>
                    <a:pt x="771" y="58906"/>
                  </a:cubicBezTo>
                  <a:cubicBezTo>
                    <a:pt x="1731" y="43391"/>
                    <a:pt x="10175" y="34533"/>
                    <a:pt x="25572" y="33135"/>
                  </a:cubicBezTo>
                  <a:cubicBezTo>
                    <a:pt x="47008" y="31193"/>
                    <a:pt x="67023" y="25674"/>
                    <a:pt x="84137" y="11959"/>
                  </a:cubicBezTo>
                  <a:cubicBezTo>
                    <a:pt x="86908" y="9744"/>
                    <a:pt x="89526" y="7340"/>
                    <a:pt x="92238" y="5054"/>
                  </a:cubicBezTo>
                  <a:cubicBezTo>
                    <a:pt x="100066" y="-1566"/>
                    <a:pt x="107409" y="-1815"/>
                    <a:pt x="114965" y="5090"/>
                  </a:cubicBezTo>
                  <a:cubicBezTo>
                    <a:pt x="127425" y="16460"/>
                    <a:pt x="141364" y="25165"/>
                    <a:pt x="157791" y="29156"/>
                  </a:cubicBezTo>
                  <a:cubicBezTo>
                    <a:pt x="165987" y="31145"/>
                    <a:pt x="174466" y="32093"/>
                    <a:pt x="182863" y="33123"/>
                  </a:cubicBezTo>
                  <a:cubicBezTo>
                    <a:pt x="196092" y="34746"/>
                    <a:pt x="205401" y="43794"/>
                    <a:pt x="206313" y="57118"/>
                  </a:cubicBezTo>
                  <a:cubicBezTo>
                    <a:pt x="206823" y="64567"/>
                    <a:pt x="206408" y="72088"/>
                    <a:pt x="206408" y="79585"/>
                  </a:cubicBezTo>
                  <a:close/>
                  <a:moveTo>
                    <a:pt x="164269" y="122268"/>
                  </a:moveTo>
                  <a:cubicBezTo>
                    <a:pt x="165193" y="89758"/>
                    <a:pt x="137705" y="61654"/>
                    <a:pt x="104223" y="60884"/>
                  </a:cubicBezTo>
                  <a:cubicBezTo>
                    <a:pt x="71832" y="60150"/>
                    <a:pt x="43763" y="86940"/>
                    <a:pt x="43159" y="120492"/>
                  </a:cubicBezTo>
                  <a:cubicBezTo>
                    <a:pt x="42579" y="153156"/>
                    <a:pt x="67355" y="181272"/>
                    <a:pt x="102743" y="181971"/>
                  </a:cubicBezTo>
                  <a:cubicBezTo>
                    <a:pt x="135620" y="182610"/>
                    <a:pt x="162848" y="157431"/>
                    <a:pt x="164269" y="12226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8" name="Google Shape;478;p29"/>
            <p:cNvSpPr/>
            <p:nvPr/>
          </p:nvSpPr>
          <p:spPr>
            <a:xfrm>
              <a:off x="6950357" y="2992212"/>
              <a:ext cx="92817" cy="92818"/>
            </a:xfrm>
            <a:custGeom>
              <a:avLst/>
              <a:gdLst/>
              <a:ahLst/>
              <a:cxnLst/>
              <a:rect l="l" t="t" r="r" b="b"/>
              <a:pathLst>
                <a:path w="92817" h="92818" extrusionOk="0">
                  <a:moveTo>
                    <a:pt x="46285" y="1"/>
                  </a:moveTo>
                  <a:cubicBezTo>
                    <a:pt x="71369" y="-153"/>
                    <a:pt x="92675" y="21023"/>
                    <a:pt x="92817" y="46261"/>
                  </a:cubicBezTo>
                  <a:cubicBezTo>
                    <a:pt x="92959" y="71345"/>
                    <a:pt x="71772" y="92663"/>
                    <a:pt x="46557" y="92817"/>
                  </a:cubicBezTo>
                  <a:cubicBezTo>
                    <a:pt x="21485" y="92960"/>
                    <a:pt x="155" y="71760"/>
                    <a:pt x="1" y="46533"/>
                  </a:cubicBezTo>
                  <a:cubicBezTo>
                    <a:pt x="-141" y="21461"/>
                    <a:pt x="21046" y="155"/>
                    <a:pt x="46285" y="1"/>
                  </a:cubicBezTo>
                  <a:close/>
                  <a:moveTo>
                    <a:pt x="35389" y="56648"/>
                  </a:moveTo>
                  <a:cubicBezTo>
                    <a:pt x="32546" y="53320"/>
                    <a:pt x="30640" y="50797"/>
                    <a:pt x="28425" y="48571"/>
                  </a:cubicBezTo>
                  <a:cubicBezTo>
                    <a:pt x="25369" y="45503"/>
                    <a:pt x="21686" y="44899"/>
                    <a:pt x="18429" y="47967"/>
                  </a:cubicBezTo>
                  <a:cubicBezTo>
                    <a:pt x="14994" y="51200"/>
                    <a:pt x="15279" y="55096"/>
                    <a:pt x="18405" y="58460"/>
                  </a:cubicBezTo>
                  <a:cubicBezTo>
                    <a:pt x="22302" y="62629"/>
                    <a:pt x="26412" y="66608"/>
                    <a:pt x="30533" y="70552"/>
                  </a:cubicBezTo>
                  <a:cubicBezTo>
                    <a:pt x="33956" y="73832"/>
                    <a:pt x="37544" y="73761"/>
                    <a:pt x="40967" y="70481"/>
                  </a:cubicBezTo>
                  <a:cubicBezTo>
                    <a:pt x="43809" y="67757"/>
                    <a:pt x="46569" y="64938"/>
                    <a:pt x="49352" y="62155"/>
                  </a:cubicBezTo>
                  <a:cubicBezTo>
                    <a:pt x="57287" y="54208"/>
                    <a:pt x="65234" y="46285"/>
                    <a:pt x="73134" y="38314"/>
                  </a:cubicBezTo>
                  <a:cubicBezTo>
                    <a:pt x="76379" y="35034"/>
                    <a:pt x="76971" y="31220"/>
                    <a:pt x="73749" y="27833"/>
                  </a:cubicBezTo>
                  <a:cubicBezTo>
                    <a:pt x="70433" y="24351"/>
                    <a:pt x="66643" y="25192"/>
                    <a:pt x="63244" y="28176"/>
                  </a:cubicBezTo>
                  <a:cubicBezTo>
                    <a:pt x="62356" y="28958"/>
                    <a:pt x="61574" y="29846"/>
                    <a:pt x="60745" y="30687"/>
                  </a:cubicBezTo>
                  <a:cubicBezTo>
                    <a:pt x="52644" y="38977"/>
                    <a:pt x="44544" y="47280"/>
                    <a:pt x="35389" y="5664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79" name="Google Shape;479;p29"/>
          <p:cNvGrpSpPr/>
          <p:nvPr/>
        </p:nvGrpSpPr>
        <p:grpSpPr>
          <a:xfrm>
            <a:off x="7023190" y="3261828"/>
            <a:ext cx="335864" cy="334345"/>
            <a:chOff x="7188290" y="3491932"/>
            <a:chExt cx="235232" cy="234168"/>
          </a:xfrm>
        </p:grpSpPr>
        <p:sp>
          <p:nvSpPr>
            <p:cNvPr id="480" name="Google Shape;480;p29"/>
            <p:cNvSpPr/>
            <p:nvPr/>
          </p:nvSpPr>
          <p:spPr>
            <a:xfrm>
              <a:off x="7188290" y="3491956"/>
              <a:ext cx="192431" cy="234144"/>
            </a:xfrm>
            <a:custGeom>
              <a:avLst/>
              <a:gdLst/>
              <a:ahLst/>
              <a:cxnLst/>
              <a:rect l="l" t="t" r="r" b="b"/>
              <a:pathLst>
                <a:path w="192431" h="234144" extrusionOk="0">
                  <a:moveTo>
                    <a:pt x="107657" y="0"/>
                  </a:moveTo>
                  <a:cubicBezTo>
                    <a:pt x="107657" y="6668"/>
                    <a:pt x="107657" y="13324"/>
                    <a:pt x="107657" y="19980"/>
                  </a:cubicBezTo>
                  <a:cubicBezTo>
                    <a:pt x="107657" y="34583"/>
                    <a:pt x="107515" y="49186"/>
                    <a:pt x="107740" y="63788"/>
                  </a:cubicBezTo>
                  <a:cubicBezTo>
                    <a:pt x="107799" y="67910"/>
                    <a:pt x="106686" y="69793"/>
                    <a:pt x="102541" y="71273"/>
                  </a:cubicBezTo>
                  <a:cubicBezTo>
                    <a:pt x="83532" y="78048"/>
                    <a:pt x="72210" y="91739"/>
                    <a:pt x="70137" y="111790"/>
                  </a:cubicBezTo>
                  <a:cubicBezTo>
                    <a:pt x="68112" y="131390"/>
                    <a:pt x="76189" y="147036"/>
                    <a:pt x="92924" y="157304"/>
                  </a:cubicBezTo>
                  <a:cubicBezTo>
                    <a:pt x="109528" y="167489"/>
                    <a:pt x="126666" y="166494"/>
                    <a:pt x="143033" y="157162"/>
                  </a:cubicBezTo>
                  <a:cubicBezTo>
                    <a:pt x="159590" y="173683"/>
                    <a:pt x="176017" y="190063"/>
                    <a:pt x="192432" y="206442"/>
                  </a:cubicBezTo>
                  <a:cubicBezTo>
                    <a:pt x="162918" y="234096"/>
                    <a:pt x="108332" y="245253"/>
                    <a:pt x="61906" y="220133"/>
                  </a:cubicBezTo>
                  <a:cubicBezTo>
                    <a:pt x="13384" y="193876"/>
                    <a:pt x="-10303" y="138414"/>
                    <a:pt x="4252" y="85189"/>
                  </a:cubicBezTo>
                  <a:cubicBezTo>
                    <a:pt x="18950" y="31409"/>
                    <a:pt x="67757" y="1208"/>
                    <a:pt x="107657"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1" name="Google Shape;481;p29"/>
            <p:cNvSpPr/>
            <p:nvPr/>
          </p:nvSpPr>
          <p:spPr>
            <a:xfrm>
              <a:off x="7315861" y="3491932"/>
              <a:ext cx="94043" cy="88574"/>
            </a:xfrm>
            <a:custGeom>
              <a:avLst/>
              <a:gdLst/>
              <a:ahLst/>
              <a:cxnLst/>
              <a:rect l="l" t="t" r="r" b="b"/>
              <a:pathLst>
                <a:path w="94043" h="88574" extrusionOk="0">
                  <a:moveTo>
                    <a:pt x="94043" y="62675"/>
                  </a:moveTo>
                  <a:cubicBezTo>
                    <a:pt x="81714" y="67827"/>
                    <a:pt x="69385" y="72991"/>
                    <a:pt x="57056" y="78143"/>
                  </a:cubicBezTo>
                  <a:cubicBezTo>
                    <a:pt x="49429" y="81328"/>
                    <a:pt x="41743" y="84408"/>
                    <a:pt x="34151" y="87677"/>
                  </a:cubicBezTo>
                  <a:cubicBezTo>
                    <a:pt x="31131" y="88979"/>
                    <a:pt x="29118" y="89204"/>
                    <a:pt x="26690" y="86018"/>
                  </a:cubicBezTo>
                  <a:cubicBezTo>
                    <a:pt x="20910" y="78462"/>
                    <a:pt x="12940" y="73843"/>
                    <a:pt x="3998" y="70658"/>
                  </a:cubicBezTo>
                  <a:cubicBezTo>
                    <a:pt x="2340" y="70065"/>
                    <a:pt x="196" y="67673"/>
                    <a:pt x="172" y="66086"/>
                  </a:cubicBezTo>
                  <a:cubicBezTo>
                    <a:pt x="-76" y="44780"/>
                    <a:pt x="7" y="23474"/>
                    <a:pt x="42" y="2167"/>
                  </a:cubicBezTo>
                  <a:cubicBezTo>
                    <a:pt x="42" y="1433"/>
                    <a:pt x="327" y="687"/>
                    <a:pt x="468" y="0"/>
                  </a:cubicBezTo>
                  <a:cubicBezTo>
                    <a:pt x="37349" y="936"/>
                    <a:pt x="78327" y="28140"/>
                    <a:pt x="94043" y="6267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2" name="Google Shape;482;p29"/>
            <p:cNvSpPr/>
            <p:nvPr/>
          </p:nvSpPr>
          <p:spPr>
            <a:xfrm>
              <a:off x="7345962" y="3573071"/>
              <a:ext cx="77560" cy="111138"/>
            </a:xfrm>
            <a:custGeom>
              <a:avLst/>
              <a:gdLst/>
              <a:ahLst/>
              <a:cxnLst/>
              <a:rect l="l" t="t" r="r" b="b"/>
              <a:pathLst>
                <a:path w="77560" h="111138" extrusionOk="0">
                  <a:moveTo>
                    <a:pt x="0" y="61822"/>
                  </a:moveTo>
                  <a:cubicBezTo>
                    <a:pt x="6100" y="51246"/>
                    <a:pt x="8859" y="40575"/>
                    <a:pt x="7497" y="28957"/>
                  </a:cubicBezTo>
                  <a:cubicBezTo>
                    <a:pt x="7378" y="27915"/>
                    <a:pt x="8741" y="26079"/>
                    <a:pt x="9842" y="25617"/>
                  </a:cubicBezTo>
                  <a:cubicBezTo>
                    <a:pt x="30295" y="16983"/>
                    <a:pt x="50820" y="8515"/>
                    <a:pt x="71333" y="0"/>
                  </a:cubicBezTo>
                  <a:cubicBezTo>
                    <a:pt x="84147" y="31634"/>
                    <a:pt x="77349" y="80014"/>
                    <a:pt x="49411" y="111138"/>
                  </a:cubicBezTo>
                  <a:cubicBezTo>
                    <a:pt x="41262" y="102860"/>
                    <a:pt x="33197" y="94558"/>
                    <a:pt x="25002" y="86386"/>
                  </a:cubicBezTo>
                  <a:cubicBezTo>
                    <a:pt x="16782" y="78178"/>
                    <a:pt x="8433" y="70101"/>
                    <a:pt x="0" y="6182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3" name="Google Shape;483;p29"/>
            <p:cNvSpPr/>
            <p:nvPr/>
          </p:nvSpPr>
          <p:spPr>
            <a:xfrm>
              <a:off x="7288563" y="3576173"/>
              <a:ext cx="34686" cy="64736"/>
            </a:xfrm>
            <a:custGeom>
              <a:avLst/>
              <a:gdLst/>
              <a:ahLst/>
              <a:cxnLst/>
              <a:rect l="l" t="t" r="r" b="b"/>
              <a:pathLst>
                <a:path w="34686" h="64736" extrusionOk="0">
                  <a:moveTo>
                    <a:pt x="8355" y="42270"/>
                  </a:moveTo>
                  <a:cubicBezTo>
                    <a:pt x="9219" y="42874"/>
                    <a:pt x="10747" y="44543"/>
                    <a:pt x="12619" y="45124"/>
                  </a:cubicBezTo>
                  <a:cubicBezTo>
                    <a:pt x="15200" y="45917"/>
                    <a:pt x="18066" y="46225"/>
                    <a:pt x="20755" y="46036"/>
                  </a:cubicBezTo>
                  <a:cubicBezTo>
                    <a:pt x="21584" y="45977"/>
                    <a:pt x="22887" y="43608"/>
                    <a:pt x="22827" y="42341"/>
                  </a:cubicBezTo>
                  <a:cubicBezTo>
                    <a:pt x="22780" y="41168"/>
                    <a:pt x="21418" y="39498"/>
                    <a:pt x="20258" y="39036"/>
                  </a:cubicBezTo>
                  <a:cubicBezTo>
                    <a:pt x="17533" y="37970"/>
                    <a:pt x="14561" y="37556"/>
                    <a:pt x="11707" y="36786"/>
                  </a:cubicBezTo>
                  <a:cubicBezTo>
                    <a:pt x="5453" y="35104"/>
                    <a:pt x="1213" y="31291"/>
                    <a:pt x="218" y="24753"/>
                  </a:cubicBezTo>
                  <a:cubicBezTo>
                    <a:pt x="-847" y="17825"/>
                    <a:pt x="2042" y="12602"/>
                    <a:pt x="7727" y="8563"/>
                  </a:cubicBezTo>
                  <a:cubicBezTo>
                    <a:pt x="9563" y="7261"/>
                    <a:pt x="10558" y="4856"/>
                    <a:pt x="12228" y="3257"/>
                  </a:cubicBezTo>
                  <a:cubicBezTo>
                    <a:pt x="13673" y="1872"/>
                    <a:pt x="15508" y="48"/>
                    <a:pt x="17214" y="1"/>
                  </a:cubicBezTo>
                  <a:cubicBezTo>
                    <a:pt x="18919" y="-35"/>
                    <a:pt x="20885" y="1659"/>
                    <a:pt x="22342" y="3021"/>
                  </a:cubicBezTo>
                  <a:cubicBezTo>
                    <a:pt x="24308" y="4856"/>
                    <a:pt x="25859" y="7130"/>
                    <a:pt x="27695" y="9120"/>
                  </a:cubicBezTo>
                  <a:cubicBezTo>
                    <a:pt x="28880" y="10423"/>
                    <a:pt x="31047" y="11394"/>
                    <a:pt x="31355" y="12815"/>
                  </a:cubicBezTo>
                  <a:cubicBezTo>
                    <a:pt x="31899" y="15361"/>
                    <a:pt x="32361" y="19080"/>
                    <a:pt x="30988" y="20549"/>
                  </a:cubicBezTo>
                  <a:cubicBezTo>
                    <a:pt x="29780" y="21840"/>
                    <a:pt x="25931" y="21070"/>
                    <a:pt x="23372" y="20561"/>
                  </a:cubicBezTo>
                  <a:cubicBezTo>
                    <a:pt x="20672" y="20028"/>
                    <a:pt x="18173" y="18216"/>
                    <a:pt x="15508" y="17991"/>
                  </a:cubicBezTo>
                  <a:cubicBezTo>
                    <a:pt x="14348" y="17896"/>
                    <a:pt x="12109" y="20300"/>
                    <a:pt x="11955" y="21733"/>
                  </a:cubicBezTo>
                  <a:cubicBezTo>
                    <a:pt x="11825" y="23012"/>
                    <a:pt x="13613" y="25156"/>
                    <a:pt x="15046" y="25795"/>
                  </a:cubicBezTo>
                  <a:cubicBezTo>
                    <a:pt x="17699" y="26968"/>
                    <a:pt x="20755" y="27228"/>
                    <a:pt x="23597" y="28022"/>
                  </a:cubicBezTo>
                  <a:cubicBezTo>
                    <a:pt x="29673" y="29716"/>
                    <a:pt x="33546" y="33648"/>
                    <a:pt x="34481" y="39901"/>
                  </a:cubicBezTo>
                  <a:cubicBezTo>
                    <a:pt x="35476" y="46557"/>
                    <a:pt x="32811" y="51697"/>
                    <a:pt x="27435" y="55735"/>
                  </a:cubicBezTo>
                  <a:cubicBezTo>
                    <a:pt x="25457" y="57216"/>
                    <a:pt x="24249" y="59679"/>
                    <a:pt x="22436" y="61420"/>
                  </a:cubicBezTo>
                  <a:cubicBezTo>
                    <a:pt x="20980" y="62818"/>
                    <a:pt x="19144" y="64713"/>
                    <a:pt x="17450" y="64736"/>
                  </a:cubicBezTo>
                  <a:cubicBezTo>
                    <a:pt x="15745" y="64772"/>
                    <a:pt x="13803" y="62984"/>
                    <a:pt x="12334" y="61610"/>
                  </a:cubicBezTo>
                  <a:cubicBezTo>
                    <a:pt x="10368" y="59762"/>
                    <a:pt x="8758" y="57536"/>
                    <a:pt x="6993" y="55475"/>
                  </a:cubicBezTo>
                  <a:cubicBezTo>
                    <a:pt x="5347" y="53556"/>
                    <a:pt x="3215" y="51875"/>
                    <a:pt x="2173" y="49672"/>
                  </a:cubicBezTo>
                  <a:cubicBezTo>
                    <a:pt x="455" y="46095"/>
                    <a:pt x="3179" y="42388"/>
                    <a:pt x="8355" y="4227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84" name="Google Shape;484;p29"/>
          <p:cNvGrpSpPr/>
          <p:nvPr/>
        </p:nvGrpSpPr>
        <p:grpSpPr>
          <a:xfrm>
            <a:off x="6992556" y="4179329"/>
            <a:ext cx="387354" cy="250859"/>
            <a:chOff x="7151306" y="4229092"/>
            <a:chExt cx="271294" cy="175696"/>
          </a:xfrm>
        </p:grpSpPr>
        <p:sp>
          <p:nvSpPr>
            <p:cNvPr id="485" name="Google Shape;485;p29"/>
            <p:cNvSpPr/>
            <p:nvPr/>
          </p:nvSpPr>
          <p:spPr>
            <a:xfrm>
              <a:off x="7199945" y="4246007"/>
              <a:ext cx="178036" cy="153577"/>
            </a:xfrm>
            <a:custGeom>
              <a:avLst/>
              <a:gdLst/>
              <a:ahLst/>
              <a:cxnLst/>
              <a:rect l="l" t="t" r="r" b="b"/>
              <a:pathLst>
                <a:path w="178036" h="153577" extrusionOk="0">
                  <a:moveTo>
                    <a:pt x="157896" y="110054"/>
                  </a:moveTo>
                  <a:cubicBezTo>
                    <a:pt x="159660" y="124254"/>
                    <a:pt x="149321" y="132864"/>
                    <a:pt x="134375" y="122525"/>
                  </a:cubicBezTo>
                  <a:cubicBezTo>
                    <a:pt x="134825" y="138075"/>
                    <a:pt x="124462" y="141830"/>
                    <a:pt x="113673" y="136891"/>
                  </a:cubicBezTo>
                  <a:cubicBezTo>
                    <a:pt x="113436" y="148865"/>
                    <a:pt x="108627" y="154478"/>
                    <a:pt x="99473" y="153460"/>
                  </a:cubicBezTo>
                  <a:cubicBezTo>
                    <a:pt x="92663" y="152702"/>
                    <a:pt x="90578" y="149350"/>
                    <a:pt x="93018" y="143050"/>
                  </a:cubicBezTo>
                  <a:cubicBezTo>
                    <a:pt x="97222" y="132177"/>
                    <a:pt x="93717" y="121530"/>
                    <a:pt x="84064" y="114543"/>
                  </a:cubicBezTo>
                  <a:cubicBezTo>
                    <a:pt x="82027" y="113062"/>
                    <a:pt x="80239" y="110563"/>
                    <a:pt x="79457" y="108171"/>
                  </a:cubicBezTo>
                  <a:cubicBezTo>
                    <a:pt x="76982" y="100567"/>
                    <a:pt x="70006" y="96766"/>
                    <a:pt x="65873" y="91010"/>
                  </a:cubicBezTo>
                  <a:cubicBezTo>
                    <a:pt x="61858" y="85408"/>
                    <a:pt x="61029" y="76206"/>
                    <a:pt x="54029" y="73671"/>
                  </a:cubicBezTo>
                  <a:cubicBezTo>
                    <a:pt x="43145" y="69739"/>
                    <a:pt x="33742" y="63178"/>
                    <a:pt x="23260" y="58831"/>
                  </a:cubicBezTo>
                  <a:cubicBezTo>
                    <a:pt x="15207" y="55491"/>
                    <a:pt x="7840" y="59435"/>
                    <a:pt x="0" y="65677"/>
                  </a:cubicBezTo>
                  <a:cubicBezTo>
                    <a:pt x="10884" y="42938"/>
                    <a:pt x="25913" y="24225"/>
                    <a:pt x="34417" y="976"/>
                  </a:cubicBezTo>
                  <a:cubicBezTo>
                    <a:pt x="46663" y="-2067"/>
                    <a:pt x="59466" y="2812"/>
                    <a:pt x="73121" y="4636"/>
                  </a:cubicBezTo>
                  <a:cubicBezTo>
                    <a:pt x="68277" y="7703"/>
                    <a:pt x="63303" y="10581"/>
                    <a:pt x="58648" y="13909"/>
                  </a:cubicBezTo>
                  <a:cubicBezTo>
                    <a:pt x="53852" y="17332"/>
                    <a:pt x="48522" y="20530"/>
                    <a:pt x="44922" y="25018"/>
                  </a:cubicBezTo>
                  <a:cubicBezTo>
                    <a:pt x="38810" y="32657"/>
                    <a:pt x="39746" y="43909"/>
                    <a:pt x="45798" y="51429"/>
                  </a:cubicBezTo>
                  <a:cubicBezTo>
                    <a:pt x="52028" y="59163"/>
                    <a:pt x="62012" y="62065"/>
                    <a:pt x="71345" y="58476"/>
                  </a:cubicBezTo>
                  <a:cubicBezTo>
                    <a:pt x="84905" y="53253"/>
                    <a:pt x="98430" y="47924"/>
                    <a:pt x="111837" y="42310"/>
                  </a:cubicBezTo>
                  <a:cubicBezTo>
                    <a:pt x="115390" y="40818"/>
                    <a:pt x="117616" y="41125"/>
                    <a:pt x="120565" y="43707"/>
                  </a:cubicBezTo>
                  <a:cubicBezTo>
                    <a:pt x="136969" y="58144"/>
                    <a:pt x="153585" y="72321"/>
                    <a:pt x="170142" y="86580"/>
                  </a:cubicBezTo>
                  <a:cubicBezTo>
                    <a:pt x="177816" y="93189"/>
                    <a:pt x="179688" y="98400"/>
                    <a:pt x="176656" y="104701"/>
                  </a:cubicBezTo>
                  <a:cubicBezTo>
                    <a:pt x="173659" y="110919"/>
                    <a:pt x="168129" y="112565"/>
                    <a:pt x="157896" y="11005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6" name="Google Shape;486;p29"/>
            <p:cNvSpPr/>
            <p:nvPr/>
          </p:nvSpPr>
          <p:spPr>
            <a:xfrm>
              <a:off x="7191416" y="4315405"/>
              <a:ext cx="92144" cy="89383"/>
            </a:xfrm>
            <a:custGeom>
              <a:avLst/>
              <a:gdLst/>
              <a:ahLst/>
              <a:cxnLst/>
              <a:rect l="l" t="t" r="r" b="b"/>
              <a:pathLst>
                <a:path w="92144" h="89383" extrusionOk="0">
                  <a:moveTo>
                    <a:pt x="18951" y="40430"/>
                  </a:moveTo>
                  <a:cubicBezTo>
                    <a:pt x="10294" y="42396"/>
                    <a:pt x="4999" y="40809"/>
                    <a:pt x="1731" y="35101"/>
                  </a:cubicBezTo>
                  <a:cubicBezTo>
                    <a:pt x="-1811" y="28918"/>
                    <a:pt x="511" y="23743"/>
                    <a:pt x="4834" y="18899"/>
                  </a:cubicBezTo>
                  <a:cubicBezTo>
                    <a:pt x="8363" y="14955"/>
                    <a:pt x="11833" y="10916"/>
                    <a:pt x="15019" y="6688"/>
                  </a:cubicBezTo>
                  <a:cubicBezTo>
                    <a:pt x="19010" y="1394"/>
                    <a:pt x="23984" y="-1484"/>
                    <a:pt x="30486" y="779"/>
                  </a:cubicBezTo>
                  <a:cubicBezTo>
                    <a:pt x="36917" y="3017"/>
                    <a:pt x="39452" y="8228"/>
                    <a:pt x="38954" y="15772"/>
                  </a:cubicBezTo>
                  <a:cubicBezTo>
                    <a:pt x="45362" y="10774"/>
                    <a:pt x="51686" y="8879"/>
                    <a:pt x="57916" y="14706"/>
                  </a:cubicBezTo>
                  <a:cubicBezTo>
                    <a:pt x="63316" y="19764"/>
                    <a:pt x="62925" y="25579"/>
                    <a:pt x="60201" y="30233"/>
                  </a:cubicBezTo>
                  <a:cubicBezTo>
                    <a:pt x="65069" y="32590"/>
                    <a:pt x="70683" y="34011"/>
                    <a:pt x="74449" y="37469"/>
                  </a:cubicBezTo>
                  <a:cubicBezTo>
                    <a:pt x="79139" y="41768"/>
                    <a:pt x="77445" y="47595"/>
                    <a:pt x="74875" y="51338"/>
                  </a:cubicBezTo>
                  <a:cubicBezTo>
                    <a:pt x="79186" y="52901"/>
                    <a:pt x="84196" y="53718"/>
                    <a:pt x="87950" y="56324"/>
                  </a:cubicBezTo>
                  <a:cubicBezTo>
                    <a:pt x="93280" y="60019"/>
                    <a:pt x="93387" y="67232"/>
                    <a:pt x="89087" y="72857"/>
                  </a:cubicBezTo>
                  <a:cubicBezTo>
                    <a:pt x="86138" y="76718"/>
                    <a:pt x="82799" y="80271"/>
                    <a:pt x="79755" y="84049"/>
                  </a:cubicBezTo>
                  <a:cubicBezTo>
                    <a:pt x="76024" y="88692"/>
                    <a:pt x="71322" y="90622"/>
                    <a:pt x="65697" y="88562"/>
                  </a:cubicBezTo>
                  <a:cubicBezTo>
                    <a:pt x="59965" y="86454"/>
                    <a:pt x="56826" y="82202"/>
                    <a:pt x="57288" y="75771"/>
                  </a:cubicBezTo>
                  <a:cubicBezTo>
                    <a:pt x="57359" y="74705"/>
                    <a:pt x="57205" y="73627"/>
                    <a:pt x="57158" y="72514"/>
                  </a:cubicBezTo>
                  <a:cubicBezTo>
                    <a:pt x="43490" y="74634"/>
                    <a:pt x="37154" y="69316"/>
                    <a:pt x="38042" y="56727"/>
                  </a:cubicBezTo>
                  <a:cubicBezTo>
                    <a:pt x="24316" y="58551"/>
                    <a:pt x="19342" y="54429"/>
                    <a:pt x="18951" y="4043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7" name="Google Shape;487;p29"/>
            <p:cNvSpPr/>
            <p:nvPr/>
          </p:nvSpPr>
          <p:spPr>
            <a:xfrm>
              <a:off x="7151306" y="4229281"/>
              <a:ext cx="70348" cy="93736"/>
            </a:xfrm>
            <a:custGeom>
              <a:avLst/>
              <a:gdLst/>
              <a:ahLst/>
              <a:cxnLst/>
              <a:rect l="l" t="t" r="r" b="b"/>
              <a:pathLst>
                <a:path w="70348" h="93736" extrusionOk="0">
                  <a:moveTo>
                    <a:pt x="22714" y="93737"/>
                  </a:moveTo>
                  <a:cubicBezTo>
                    <a:pt x="15110" y="88419"/>
                    <a:pt x="7625" y="83954"/>
                    <a:pt x="1253" y="78245"/>
                  </a:cubicBezTo>
                  <a:cubicBezTo>
                    <a:pt x="-523" y="76658"/>
                    <a:pt x="-298" y="70678"/>
                    <a:pt x="1218" y="67930"/>
                  </a:cubicBezTo>
                  <a:cubicBezTo>
                    <a:pt x="12836" y="46896"/>
                    <a:pt x="24999" y="26158"/>
                    <a:pt x="36997" y="5338"/>
                  </a:cubicBezTo>
                  <a:cubicBezTo>
                    <a:pt x="37210" y="4959"/>
                    <a:pt x="37506" y="4615"/>
                    <a:pt x="37778" y="4272"/>
                  </a:cubicBezTo>
                  <a:cubicBezTo>
                    <a:pt x="43191" y="-2337"/>
                    <a:pt x="49338" y="-1437"/>
                    <a:pt x="64071" y="8085"/>
                  </a:cubicBezTo>
                  <a:cubicBezTo>
                    <a:pt x="70229" y="12065"/>
                    <a:pt x="72100" y="17726"/>
                    <a:pt x="68595" y="23908"/>
                  </a:cubicBezTo>
                  <a:cubicBezTo>
                    <a:pt x="56846" y="44622"/>
                    <a:pt x="45027" y="65301"/>
                    <a:pt x="32828" y="85742"/>
                  </a:cubicBezTo>
                  <a:cubicBezTo>
                    <a:pt x="31028" y="88774"/>
                    <a:pt x="26977" y="90468"/>
                    <a:pt x="22714" y="9373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8" name="Google Shape;488;p29"/>
            <p:cNvSpPr/>
            <p:nvPr/>
          </p:nvSpPr>
          <p:spPr>
            <a:xfrm>
              <a:off x="7351893" y="4229092"/>
              <a:ext cx="70707" cy="91972"/>
            </a:xfrm>
            <a:custGeom>
              <a:avLst/>
              <a:gdLst/>
              <a:ahLst/>
              <a:cxnLst/>
              <a:rect l="l" t="t" r="r" b="b"/>
              <a:pathLst>
                <a:path w="70707" h="91972" extrusionOk="0">
                  <a:moveTo>
                    <a:pt x="70708" y="71920"/>
                  </a:moveTo>
                  <a:cubicBezTo>
                    <a:pt x="70672" y="81904"/>
                    <a:pt x="63436" y="84095"/>
                    <a:pt x="57727" y="87506"/>
                  </a:cubicBezTo>
                  <a:cubicBezTo>
                    <a:pt x="52670" y="90538"/>
                    <a:pt x="47459" y="94387"/>
                    <a:pt x="41324" y="89981"/>
                  </a:cubicBezTo>
                  <a:cubicBezTo>
                    <a:pt x="39429" y="88619"/>
                    <a:pt x="37712" y="86701"/>
                    <a:pt x="36528" y="84675"/>
                  </a:cubicBezTo>
                  <a:cubicBezTo>
                    <a:pt x="25099" y="65051"/>
                    <a:pt x="13776" y="45367"/>
                    <a:pt x="2490" y="25660"/>
                  </a:cubicBezTo>
                  <a:cubicBezTo>
                    <a:pt x="-1928" y="17938"/>
                    <a:pt x="-483" y="12348"/>
                    <a:pt x="6955" y="7824"/>
                  </a:cubicBezTo>
                  <a:cubicBezTo>
                    <a:pt x="9963" y="5988"/>
                    <a:pt x="13006" y="4200"/>
                    <a:pt x="16110" y="2518"/>
                  </a:cubicBezTo>
                  <a:cubicBezTo>
                    <a:pt x="24317" y="-1935"/>
                    <a:pt x="29729" y="-585"/>
                    <a:pt x="34396" y="7397"/>
                  </a:cubicBezTo>
                  <a:cubicBezTo>
                    <a:pt x="45623" y="26631"/>
                    <a:pt x="56721" y="45936"/>
                    <a:pt x="67794" y="65264"/>
                  </a:cubicBezTo>
                  <a:cubicBezTo>
                    <a:pt x="69192" y="67716"/>
                    <a:pt x="70068" y="70451"/>
                    <a:pt x="70708" y="7192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9" name="Google Shape;489;p29"/>
            <p:cNvSpPr/>
            <p:nvPr/>
          </p:nvSpPr>
          <p:spPr>
            <a:xfrm>
              <a:off x="7252014" y="4250733"/>
              <a:ext cx="123935" cy="67277"/>
            </a:xfrm>
            <a:custGeom>
              <a:avLst/>
              <a:gdLst/>
              <a:ahLst/>
              <a:cxnLst/>
              <a:rect l="l" t="t" r="r" b="b"/>
              <a:pathLst>
                <a:path w="123935" h="67277" extrusionOk="0">
                  <a:moveTo>
                    <a:pt x="123935" y="64350"/>
                  </a:moveTo>
                  <a:cubicBezTo>
                    <a:pt x="121081" y="69099"/>
                    <a:pt x="118582" y="67192"/>
                    <a:pt x="115799" y="64776"/>
                  </a:cubicBezTo>
                  <a:cubicBezTo>
                    <a:pt x="101113" y="52092"/>
                    <a:pt x="86285" y="39585"/>
                    <a:pt x="71694" y="26795"/>
                  </a:cubicBezTo>
                  <a:cubicBezTo>
                    <a:pt x="68295" y="23810"/>
                    <a:pt x="65405" y="23147"/>
                    <a:pt x="61118" y="24935"/>
                  </a:cubicBezTo>
                  <a:cubicBezTo>
                    <a:pt x="46491" y="31023"/>
                    <a:pt x="31711" y="36731"/>
                    <a:pt x="16966" y="42523"/>
                  </a:cubicBezTo>
                  <a:cubicBezTo>
                    <a:pt x="10215" y="45176"/>
                    <a:pt x="4447" y="43482"/>
                    <a:pt x="1557" y="38129"/>
                  </a:cubicBezTo>
                  <a:cubicBezTo>
                    <a:pt x="-1581" y="32314"/>
                    <a:pt x="-41" y="26498"/>
                    <a:pt x="6769" y="22543"/>
                  </a:cubicBezTo>
                  <a:cubicBezTo>
                    <a:pt x="19642" y="15070"/>
                    <a:pt x="32125" y="5666"/>
                    <a:pt x="46089" y="1687"/>
                  </a:cubicBezTo>
                  <a:cubicBezTo>
                    <a:pt x="58216" y="-1760"/>
                    <a:pt x="72156" y="1083"/>
                    <a:pt x="85290" y="1450"/>
                  </a:cubicBezTo>
                  <a:cubicBezTo>
                    <a:pt x="86842" y="1497"/>
                    <a:pt x="88950" y="3025"/>
                    <a:pt x="89779" y="4458"/>
                  </a:cubicBezTo>
                  <a:cubicBezTo>
                    <a:pt x="101231" y="24308"/>
                    <a:pt x="112506" y="44252"/>
                    <a:pt x="123935" y="6435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90" name="Google Shape;490;p29"/>
          <p:cNvGrpSpPr/>
          <p:nvPr/>
        </p:nvGrpSpPr>
        <p:grpSpPr>
          <a:xfrm>
            <a:off x="6436035" y="4764523"/>
            <a:ext cx="327895" cy="336997"/>
            <a:chOff x="6886886" y="4967095"/>
            <a:chExt cx="229650" cy="236025"/>
          </a:xfrm>
        </p:grpSpPr>
        <p:sp>
          <p:nvSpPr>
            <p:cNvPr id="491" name="Google Shape;491;p29"/>
            <p:cNvSpPr/>
            <p:nvPr/>
          </p:nvSpPr>
          <p:spPr>
            <a:xfrm>
              <a:off x="6886886" y="5152377"/>
              <a:ext cx="147461" cy="50743"/>
            </a:xfrm>
            <a:custGeom>
              <a:avLst/>
              <a:gdLst/>
              <a:ahLst/>
              <a:cxnLst/>
              <a:rect l="l" t="t" r="r" b="b"/>
              <a:pathLst>
                <a:path w="147461" h="50743" extrusionOk="0">
                  <a:moveTo>
                    <a:pt x="17069" y="20356"/>
                  </a:moveTo>
                  <a:cubicBezTo>
                    <a:pt x="13208" y="6795"/>
                    <a:pt x="18395" y="9"/>
                    <a:pt x="32287" y="9"/>
                  </a:cubicBezTo>
                  <a:cubicBezTo>
                    <a:pt x="59492" y="-3"/>
                    <a:pt x="86696" y="-3"/>
                    <a:pt x="113900" y="9"/>
                  </a:cubicBezTo>
                  <a:cubicBezTo>
                    <a:pt x="128266" y="9"/>
                    <a:pt x="133015" y="6025"/>
                    <a:pt x="129699" y="20510"/>
                  </a:cubicBezTo>
                  <a:cubicBezTo>
                    <a:pt x="138451" y="24631"/>
                    <a:pt x="144231" y="31477"/>
                    <a:pt x="146683" y="40987"/>
                  </a:cubicBezTo>
                  <a:cubicBezTo>
                    <a:pt x="148660" y="48685"/>
                    <a:pt x="147109" y="50734"/>
                    <a:pt x="139304" y="50734"/>
                  </a:cubicBezTo>
                  <a:cubicBezTo>
                    <a:pt x="95342" y="50746"/>
                    <a:pt x="51379" y="50746"/>
                    <a:pt x="7416" y="50734"/>
                  </a:cubicBezTo>
                  <a:cubicBezTo>
                    <a:pt x="464" y="50734"/>
                    <a:pt x="-566" y="49668"/>
                    <a:pt x="227" y="42823"/>
                  </a:cubicBezTo>
                  <a:cubicBezTo>
                    <a:pt x="1187" y="34485"/>
                    <a:pt x="5486" y="28125"/>
                    <a:pt x="12284" y="23376"/>
                  </a:cubicBezTo>
                  <a:cubicBezTo>
                    <a:pt x="13859" y="22263"/>
                    <a:pt x="15529" y="21315"/>
                    <a:pt x="17069" y="2035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2" name="Google Shape;492;p29"/>
            <p:cNvSpPr/>
            <p:nvPr/>
          </p:nvSpPr>
          <p:spPr>
            <a:xfrm>
              <a:off x="6991430" y="5062317"/>
              <a:ext cx="125106" cy="125417"/>
            </a:xfrm>
            <a:custGeom>
              <a:avLst/>
              <a:gdLst/>
              <a:ahLst/>
              <a:cxnLst/>
              <a:rect l="l" t="t" r="r" b="b"/>
              <a:pathLst>
                <a:path w="125106" h="125417" extrusionOk="0">
                  <a:moveTo>
                    <a:pt x="0" y="22017"/>
                  </a:moveTo>
                  <a:cubicBezTo>
                    <a:pt x="7521" y="14686"/>
                    <a:pt x="14934" y="7461"/>
                    <a:pt x="22573" y="0"/>
                  </a:cubicBezTo>
                  <a:cubicBezTo>
                    <a:pt x="45040" y="20927"/>
                    <a:pt x="67827" y="42151"/>
                    <a:pt x="90625" y="63386"/>
                  </a:cubicBezTo>
                  <a:cubicBezTo>
                    <a:pt x="99863" y="71984"/>
                    <a:pt x="109231" y="80452"/>
                    <a:pt x="118303" y="89216"/>
                  </a:cubicBezTo>
                  <a:cubicBezTo>
                    <a:pt x="127304" y="97921"/>
                    <a:pt x="127316" y="110712"/>
                    <a:pt x="118682" y="119227"/>
                  </a:cubicBezTo>
                  <a:cubicBezTo>
                    <a:pt x="110167" y="127624"/>
                    <a:pt x="97814" y="127600"/>
                    <a:pt x="89204" y="118410"/>
                  </a:cubicBezTo>
                  <a:cubicBezTo>
                    <a:pt x="59797" y="87049"/>
                    <a:pt x="30627" y="55462"/>
                    <a:pt x="1374" y="23947"/>
                  </a:cubicBezTo>
                  <a:cubicBezTo>
                    <a:pt x="853" y="23391"/>
                    <a:pt x="474" y="22692"/>
                    <a:pt x="0" y="2201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3" name="Google Shape;493;p29"/>
            <p:cNvSpPr/>
            <p:nvPr/>
          </p:nvSpPr>
          <p:spPr>
            <a:xfrm>
              <a:off x="6932036" y="5002354"/>
              <a:ext cx="83472" cy="83081"/>
            </a:xfrm>
            <a:custGeom>
              <a:avLst/>
              <a:gdLst/>
              <a:ahLst/>
              <a:cxnLst/>
              <a:rect l="l" t="t" r="r" b="b"/>
              <a:pathLst>
                <a:path w="83472" h="83081" extrusionOk="0">
                  <a:moveTo>
                    <a:pt x="38669" y="0"/>
                  </a:moveTo>
                  <a:cubicBezTo>
                    <a:pt x="53591" y="14887"/>
                    <a:pt x="68644" y="29916"/>
                    <a:pt x="83472" y="44709"/>
                  </a:cubicBezTo>
                  <a:cubicBezTo>
                    <a:pt x="70444" y="57535"/>
                    <a:pt x="57346" y="70444"/>
                    <a:pt x="44519" y="83081"/>
                  </a:cubicBezTo>
                  <a:cubicBezTo>
                    <a:pt x="30248" y="68715"/>
                    <a:pt x="15053" y="53425"/>
                    <a:pt x="0" y="38278"/>
                  </a:cubicBezTo>
                  <a:cubicBezTo>
                    <a:pt x="12388" y="26008"/>
                    <a:pt x="25499" y="13040"/>
                    <a:pt x="38669"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4" name="Google Shape;494;p29"/>
            <p:cNvSpPr/>
            <p:nvPr/>
          </p:nvSpPr>
          <p:spPr>
            <a:xfrm>
              <a:off x="6972605" y="4967095"/>
              <a:ext cx="78599" cy="78384"/>
            </a:xfrm>
            <a:custGeom>
              <a:avLst/>
              <a:gdLst/>
              <a:ahLst/>
              <a:cxnLst/>
              <a:rect l="l" t="t" r="r" b="b"/>
              <a:pathLst>
                <a:path w="78599" h="78384" extrusionOk="0">
                  <a:moveTo>
                    <a:pt x="78599" y="56719"/>
                  </a:moveTo>
                  <a:cubicBezTo>
                    <a:pt x="77581" y="59218"/>
                    <a:pt x="77225" y="61598"/>
                    <a:pt x="75887" y="63091"/>
                  </a:cubicBezTo>
                  <a:cubicBezTo>
                    <a:pt x="71943" y="67485"/>
                    <a:pt x="67881" y="71855"/>
                    <a:pt x="63345" y="75609"/>
                  </a:cubicBezTo>
                  <a:cubicBezTo>
                    <a:pt x="58418" y="79683"/>
                    <a:pt x="53112" y="79210"/>
                    <a:pt x="48410" y="74602"/>
                  </a:cubicBezTo>
                  <a:cubicBezTo>
                    <a:pt x="33594" y="60106"/>
                    <a:pt x="18861" y="45539"/>
                    <a:pt x="4234" y="30853"/>
                  </a:cubicBezTo>
                  <a:cubicBezTo>
                    <a:pt x="-1510" y="25074"/>
                    <a:pt x="-1332" y="19140"/>
                    <a:pt x="4294" y="13183"/>
                  </a:cubicBezTo>
                  <a:cubicBezTo>
                    <a:pt x="7278" y="10032"/>
                    <a:pt x="10239" y="6835"/>
                    <a:pt x="13401" y="3874"/>
                  </a:cubicBezTo>
                  <a:cubicBezTo>
                    <a:pt x="18589" y="-970"/>
                    <a:pt x="24285" y="-1432"/>
                    <a:pt x="29236" y="3400"/>
                  </a:cubicBezTo>
                  <a:cubicBezTo>
                    <a:pt x="44632" y="18418"/>
                    <a:pt x="59815" y="33660"/>
                    <a:pt x="74868" y="49021"/>
                  </a:cubicBezTo>
                  <a:cubicBezTo>
                    <a:pt x="76787" y="50999"/>
                    <a:pt x="77415" y="54196"/>
                    <a:pt x="78599" y="56719"/>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5" name="Google Shape;495;p29"/>
            <p:cNvSpPr/>
            <p:nvPr/>
          </p:nvSpPr>
          <p:spPr>
            <a:xfrm>
              <a:off x="6896385" y="5043298"/>
              <a:ext cx="78938" cy="78281"/>
            </a:xfrm>
            <a:custGeom>
              <a:avLst/>
              <a:gdLst/>
              <a:ahLst/>
              <a:cxnLst/>
              <a:rect l="l" t="t" r="r" b="b"/>
              <a:pathLst>
                <a:path w="78938" h="78281" extrusionOk="0">
                  <a:moveTo>
                    <a:pt x="78938" y="55993"/>
                  </a:moveTo>
                  <a:cubicBezTo>
                    <a:pt x="77446" y="59025"/>
                    <a:pt x="76546" y="62187"/>
                    <a:pt x="74615" y="64509"/>
                  </a:cubicBezTo>
                  <a:cubicBezTo>
                    <a:pt x="71347" y="68429"/>
                    <a:pt x="67628" y="72041"/>
                    <a:pt x="63731" y="75357"/>
                  </a:cubicBezTo>
                  <a:cubicBezTo>
                    <a:pt x="59006" y="79372"/>
                    <a:pt x="53203" y="79289"/>
                    <a:pt x="48726" y="74884"/>
                  </a:cubicBezTo>
                  <a:cubicBezTo>
                    <a:pt x="33543" y="59937"/>
                    <a:pt x="18466" y="44861"/>
                    <a:pt x="3543" y="29654"/>
                  </a:cubicBezTo>
                  <a:cubicBezTo>
                    <a:pt x="-1419" y="24597"/>
                    <a:pt x="-1052" y="18533"/>
                    <a:pt x="3910" y="13345"/>
                  </a:cubicBezTo>
                  <a:cubicBezTo>
                    <a:pt x="7049" y="10065"/>
                    <a:pt x="10199" y="6784"/>
                    <a:pt x="13563" y="3740"/>
                  </a:cubicBezTo>
                  <a:cubicBezTo>
                    <a:pt x="18845" y="-1068"/>
                    <a:pt x="24388" y="-1352"/>
                    <a:pt x="29397" y="3539"/>
                  </a:cubicBezTo>
                  <a:cubicBezTo>
                    <a:pt x="44770" y="18592"/>
                    <a:pt x="59930" y="33846"/>
                    <a:pt x="75042" y="49160"/>
                  </a:cubicBezTo>
                  <a:cubicBezTo>
                    <a:pt x="76747" y="50877"/>
                    <a:pt x="77541" y="53471"/>
                    <a:pt x="78938" y="55993"/>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96" name="Google Shape;496;p29"/>
          <p:cNvGrpSpPr/>
          <p:nvPr/>
        </p:nvGrpSpPr>
        <p:grpSpPr>
          <a:xfrm>
            <a:off x="5438858" y="4775155"/>
            <a:ext cx="344181" cy="334180"/>
            <a:chOff x="5013408" y="4913382"/>
            <a:chExt cx="241057" cy="234053"/>
          </a:xfrm>
        </p:grpSpPr>
        <p:sp>
          <p:nvSpPr>
            <p:cNvPr id="497" name="Google Shape;497;p29"/>
            <p:cNvSpPr/>
            <p:nvPr/>
          </p:nvSpPr>
          <p:spPr>
            <a:xfrm>
              <a:off x="5013408" y="5034807"/>
              <a:ext cx="241057" cy="112628"/>
            </a:xfrm>
            <a:custGeom>
              <a:avLst/>
              <a:gdLst/>
              <a:ahLst/>
              <a:cxnLst/>
              <a:rect l="l" t="t" r="r" b="b"/>
              <a:pathLst>
                <a:path w="241057" h="112628" extrusionOk="0">
                  <a:moveTo>
                    <a:pt x="50761" y="112628"/>
                  </a:moveTo>
                  <a:cubicBezTo>
                    <a:pt x="33019" y="94827"/>
                    <a:pt x="15918" y="77678"/>
                    <a:pt x="0" y="61701"/>
                  </a:cubicBezTo>
                  <a:cubicBezTo>
                    <a:pt x="15017" y="45973"/>
                    <a:pt x="30023" y="29724"/>
                    <a:pt x="45621" y="14079"/>
                  </a:cubicBezTo>
                  <a:cubicBezTo>
                    <a:pt x="57571" y="2094"/>
                    <a:pt x="72505" y="-1838"/>
                    <a:pt x="89133" y="767"/>
                  </a:cubicBezTo>
                  <a:cubicBezTo>
                    <a:pt x="92035" y="1217"/>
                    <a:pt x="95091" y="1679"/>
                    <a:pt x="97661" y="2970"/>
                  </a:cubicBezTo>
                  <a:cubicBezTo>
                    <a:pt x="108248" y="8288"/>
                    <a:pt x="119476" y="9295"/>
                    <a:pt x="131047" y="8904"/>
                  </a:cubicBezTo>
                  <a:cubicBezTo>
                    <a:pt x="136163" y="8726"/>
                    <a:pt x="141327" y="8750"/>
                    <a:pt x="146420" y="9200"/>
                  </a:cubicBezTo>
                  <a:cubicBezTo>
                    <a:pt x="155515" y="10029"/>
                    <a:pt x="162160" y="16377"/>
                    <a:pt x="162775" y="24347"/>
                  </a:cubicBezTo>
                  <a:cubicBezTo>
                    <a:pt x="163427" y="32768"/>
                    <a:pt x="157884" y="40158"/>
                    <a:pt x="148919" y="42409"/>
                  </a:cubicBezTo>
                  <a:cubicBezTo>
                    <a:pt x="146088" y="43119"/>
                    <a:pt x="143068" y="43344"/>
                    <a:pt x="140131" y="43403"/>
                  </a:cubicBezTo>
                  <a:cubicBezTo>
                    <a:pt x="132634" y="43534"/>
                    <a:pt x="125125" y="43475"/>
                    <a:pt x="117628" y="43439"/>
                  </a:cubicBezTo>
                  <a:cubicBezTo>
                    <a:pt x="114478" y="43427"/>
                    <a:pt x="111103" y="43723"/>
                    <a:pt x="111079" y="47620"/>
                  </a:cubicBezTo>
                  <a:cubicBezTo>
                    <a:pt x="111055" y="51339"/>
                    <a:pt x="114170" y="52097"/>
                    <a:pt x="117463" y="52073"/>
                  </a:cubicBezTo>
                  <a:cubicBezTo>
                    <a:pt x="126345" y="52002"/>
                    <a:pt x="135311" y="51291"/>
                    <a:pt x="144087" y="52250"/>
                  </a:cubicBezTo>
                  <a:cubicBezTo>
                    <a:pt x="155634" y="53506"/>
                    <a:pt x="164197" y="49479"/>
                    <a:pt x="172534" y="41769"/>
                  </a:cubicBezTo>
                  <a:cubicBezTo>
                    <a:pt x="183821" y="31335"/>
                    <a:pt x="196032" y="21884"/>
                    <a:pt x="208207" y="12468"/>
                  </a:cubicBezTo>
                  <a:cubicBezTo>
                    <a:pt x="212316" y="9295"/>
                    <a:pt x="217279" y="6582"/>
                    <a:pt x="222265" y="5398"/>
                  </a:cubicBezTo>
                  <a:cubicBezTo>
                    <a:pt x="226351" y="4427"/>
                    <a:pt x="231337" y="5185"/>
                    <a:pt x="235399" y="6653"/>
                  </a:cubicBezTo>
                  <a:cubicBezTo>
                    <a:pt x="241617" y="8915"/>
                    <a:pt x="242813" y="14541"/>
                    <a:pt x="238478" y="19444"/>
                  </a:cubicBezTo>
                  <a:cubicBezTo>
                    <a:pt x="218878" y="41639"/>
                    <a:pt x="199300" y="63857"/>
                    <a:pt x="179344" y="85732"/>
                  </a:cubicBezTo>
                  <a:cubicBezTo>
                    <a:pt x="172641" y="93075"/>
                    <a:pt x="163379" y="95550"/>
                    <a:pt x="153514" y="95538"/>
                  </a:cubicBezTo>
                  <a:cubicBezTo>
                    <a:pt x="127056" y="95526"/>
                    <a:pt x="100610" y="95668"/>
                    <a:pt x="74163" y="95420"/>
                  </a:cubicBezTo>
                  <a:cubicBezTo>
                    <a:pt x="69177" y="95372"/>
                    <a:pt x="65541" y="96639"/>
                    <a:pt x="62332" y="100429"/>
                  </a:cubicBezTo>
                  <a:cubicBezTo>
                    <a:pt x="58779" y="104646"/>
                    <a:pt x="54752" y="108459"/>
                    <a:pt x="50761" y="11262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8" name="Google Shape;498;p29"/>
            <p:cNvSpPr/>
            <p:nvPr/>
          </p:nvSpPr>
          <p:spPr>
            <a:xfrm>
              <a:off x="5095248" y="4913382"/>
              <a:ext cx="117733" cy="104782"/>
            </a:xfrm>
            <a:custGeom>
              <a:avLst/>
              <a:gdLst/>
              <a:ahLst/>
              <a:cxnLst/>
              <a:rect l="l" t="t" r="r" b="b"/>
              <a:pathLst>
                <a:path w="117733" h="104782" extrusionOk="0">
                  <a:moveTo>
                    <a:pt x="58965" y="12665"/>
                  </a:moveTo>
                  <a:cubicBezTo>
                    <a:pt x="65586" y="5630"/>
                    <a:pt x="73012" y="1023"/>
                    <a:pt x="82309" y="253"/>
                  </a:cubicBezTo>
                  <a:cubicBezTo>
                    <a:pt x="96746" y="-943"/>
                    <a:pt x="108696" y="5653"/>
                    <a:pt x="114345" y="17757"/>
                  </a:cubicBezTo>
                  <a:cubicBezTo>
                    <a:pt x="120456" y="30868"/>
                    <a:pt x="118277" y="44334"/>
                    <a:pt x="108009" y="54768"/>
                  </a:cubicBezTo>
                  <a:cubicBezTo>
                    <a:pt x="95005" y="67973"/>
                    <a:pt x="81788" y="80965"/>
                    <a:pt x="68736" y="94123"/>
                  </a:cubicBezTo>
                  <a:cubicBezTo>
                    <a:pt x="65562" y="97321"/>
                    <a:pt x="62672" y="100791"/>
                    <a:pt x="59060" y="104782"/>
                  </a:cubicBezTo>
                  <a:cubicBezTo>
                    <a:pt x="46779" y="92323"/>
                    <a:pt x="35314" y="80681"/>
                    <a:pt x="23838" y="69051"/>
                  </a:cubicBezTo>
                  <a:cubicBezTo>
                    <a:pt x="18994" y="64136"/>
                    <a:pt x="13937" y="59422"/>
                    <a:pt x="9271" y="54341"/>
                  </a:cubicBezTo>
                  <a:cubicBezTo>
                    <a:pt x="-3058" y="40935"/>
                    <a:pt x="-3058" y="22270"/>
                    <a:pt x="9081" y="9514"/>
                  </a:cubicBezTo>
                  <a:cubicBezTo>
                    <a:pt x="20534" y="-2519"/>
                    <a:pt x="40099" y="-3229"/>
                    <a:pt x="53648" y="7903"/>
                  </a:cubicBezTo>
                  <a:cubicBezTo>
                    <a:pt x="55306" y="9265"/>
                    <a:pt x="56857" y="10770"/>
                    <a:pt x="58965" y="1266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499" name="Google Shape;499;p29"/>
          <p:cNvGrpSpPr/>
          <p:nvPr/>
        </p:nvGrpSpPr>
        <p:grpSpPr>
          <a:xfrm>
            <a:off x="4829055" y="4096315"/>
            <a:ext cx="345122" cy="346703"/>
            <a:chOff x="4924305" y="4092245"/>
            <a:chExt cx="241716" cy="242823"/>
          </a:xfrm>
        </p:grpSpPr>
        <p:sp>
          <p:nvSpPr>
            <p:cNvPr id="500" name="Google Shape;500;p29"/>
            <p:cNvSpPr/>
            <p:nvPr/>
          </p:nvSpPr>
          <p:spPr>
            <a:xfrm>
              <a:off x="4981214" y="4092245"/>
              <a:ext cx="127952" cy="200179"/>
            </a:xfrm>
            <a:custGeom>
              <a:avLst/>
              <a:gdLst/>
              <a:ahLst/>
              <a:cxnLst/>
              <a:rect l="l" t="t" r="r" b="b"/>
              <a:pathLst>
                <a:path w="127952" h="200179" extrusionOk="0">
                  <a:moveTo>
                    <a:pt x="92939" y="157367"/>
                  </a:moveTo>
                  <a:cubicBezTo>
                    <a:pt x="95071" y="157510"/>
                    <a:pt x="96812" y="157616"/>
                    <a:pt x="98517" y="157735"/>
                  </a:cubicBezTo>
                  <a:cubicBezTo>
                    <a:pt x="101881" y="169613"/>
                    <a:pt x="96291" y="184666"/>
                    <a:pt x="85560" y="192826"/>
                  </a:cubicBezTo>
                  <a:cubicBezTo>
                    <a:pt x="73812" y="201756"/>
                    <a:pt x="57705" y="202633"/>
                    <a:pt x="45553" y="195017"/>
                  </a:cubicBezTo>
                  <a:cubicBezTo>
                    <a:pt x="32668" y="186940"/>
                    <a:pt x="26261" y="172586"/>
                    <a:pt x="29103" y="157841"/>
                  </a:cubicBezTo>
                  <a:cubicBezTo>
                    <a:pt x="30951" y="157675"/>
                    <a:pt x="32857" y="157498"/>
                    <a:pt x="34847" y="157308"/>
                  </a:cubicBezTo>
                  <a:cubicBezTo>
                    <a:pt x="36043" y="152938"/>
                    <a:pt x="35510" y="150001"/>
                    <a:pt x="31235" y="147372"/>
                  </a:cubicBezTo>
                  <a:cubicBezTo>
                    <a:pt x="12356" y="135741"/>
                    <a:pt x="1164" y="118865"/>
                    <a:pt x="407" y="96504"/>
                  </a:cubicBezTo>
                  <a:cubicBezTo>
                    <a:pt x="-126" y="80989"/>
                    <a:pt x="-553" y="65143"/>
                    <a:pt x="1970" y="49936"/>
                  </a:cubicBezTo>
                  <a:cubicBezTo>
                    <a:pt x="6980" y="19676"/>
                    <a:pt x="36671" y="-1737"/>
                    <a:pt x="68210" y="111"/>
                  </a:cubicBezTo>
                  <a:cubicBezTo>
                    <a:pt x="99038" y="1911"/>
                    <a:pt x="125212" y="27043"/>
                    <a:pt x="127285" y="57717"/>
                  </a:cubicBezTo>
                  <a:cubicBezTo>
                    <a:pt x="128185" y="71065"/>
                    <a:pt x="128137" y="84554"/>
                    <a:pt x="127368" y="97914"/>
                  </a:cubicBezTo>
                  <a:cubicBezTo>
                    <a:pt x="126148" y="119326"/>
                    <a:pt x="115323" y="135398"/>
                    <a:pt x="97499" y="146945"/>
                  </a:cubicBezTo>
                  <a:cubicBezTo>
                    <a:pt x="92216" y="150356"/>
                    <a:pt x="92193" y="150321"/>
                    <a:pt x="92939" y="157367"/>
                  </a:cubicBezTo>
                  <a:close/>
                  <a:moveTo>
                    <a:pt x="85146" y="49723"/>
                  </a:moveTo>
                  <a:cubicBezTo>
                    <a:pt x="85075" y="38341"/>
                    <a:pt x="76109" y="28973"/>
                    <a:pt x="64811" y="28464"/>
                  </a:cubicBezTo>
                  <a:cubicBezTo>
                    <a:pt x="53796" y="27967"/>
                    <a:pt x="44073" y="36458"/>
                    <a:pt x="42936" y="47402"/>
                  </a:cubicBezTo>
                  <a:cubicBezTo>
                    <a:pt x="42439" y="52151"/>
                    <a:pt x="43777" y="55917"/>
                    <a:pt x="48787" y="56687"/>
                  </a:cubicBezTo>
                  <a:cubicBezTo>
                    <a:pt x="53500" y="57409"/>
                    <a:pt x="55383" y="54188"/>
                    <a:pt x="56994" y="50019"/>
                  </a:cubicBezTo>
                  <a:cubicBezTo>
                    <a:pt x="58084" y="47188"/>
                    <a:pt x="60831" y="44204"/>
                    <a:pt x="63567" y="43091"/>
                  </a:cubicBezTo>
                  <a:cubicBezTo>
                    <a:pt x="65048" y="42498"/>
                    <a:pt x="68968" y="45175"/>
                    <a:pt x="70176" y="47307"/>
                  </a:cubicBezTo>
                  <a:cubicBezTo>
                    <a:pt x="72177" y="50801"/>
                    <a:pt x="70105" y="53915"/>
                    <a:pt x="67085" y="56462"/>
                  </a:cubicBezTo>
                  <a:cubicBezTo>
                    <a:pt x="61116" y="61507"/>
                    <a:pt x="57776" y="67985"/>
                    <a:pt x="57101" y="75849"/>
                  </a:cubicBezTo>
                  <a:cubicBezTo>
                    <a:pt x="56698" y="80551"/>
                    <a:pt x="57965" y="84388"/>
                    <a:pt x="63011" y="85123"/>
                  </a:cubicBezTo>
                  <a:cubicBezTo>
                    <a:pt x="68115" y="85857"/>
                    <a:pt x="69797" y="82269"/>
                    <a:pt x="71289" y="77863"/>
                  </a:cubicBezTo>
                  <a:cubicBezTo>
                    <a:pt x="72722" y="73623"/>
                    <a:pt x="75043" y="69335"/>
                    <a:pt x="78028" y="66031"/>
                  </a:cubicBezTo>
                  <a:cubicBezTo>
                    <a:pt x="82351" y="61247"/>
                    <a:pt x="84968" y="56130"/>
                    <a:pt x="85146" y="49723"/>
                  </a:cubicBezTo>
                  <a:close/>
                  <a:moveTo>
                    <a:pt x="70851" y="106796"/>
                  </a:moveTo>
                  <a:cubicBezTo>
                    <a:pt x="70531" y="102485"/>
                    <a:pt x="68162" y="99655"/>
                    <a:pt x="63923" y="99666"/>
                  </a:cubicBezTo>
                  <a:cubicBezTo>
                    <a:pt x="59694" y="99690"/>
                    <a:pt x="57065" y="102473"/>
                    <a:pt x="57113" y="106844"/>
                  </a:cubicBezTo>
                  <a:cubicBezTo>
                    <a:pt x="57160" y="110918"/>
                    <a:pt x="59576" y="113488"/>
                    <a:pt x="63662" y="113618"/>
                  </a:cubicBezTo>
                  <a:cubicBezTo>
                    <a:pt x="68068" y="113772"/>
                    <a:pt x="70377" y="111131"/>
                    <a:pt x="70851" y="10679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1" name="Google Shape;501;p29"/>
            <p:cNvSpPr/>
            <p:nvPr/>
          </p:nvSpPr>
          <p:spPr>
            <a:xfrm>
              <a:off x="4924305" y="4248961"/>
              <a:ext cx="241716" cy="86107"/>
            </a:xfrm>
            <a:custGeom>
              <a:avLst/>
              <a:gdLst/>
              <a:ahLst/>
              <a:cxnLst/>
              <a:rect l="l" t="t" r="r" b="b"/>
              <a:pathLst>
                <a:path w="241716" h="86107" extrusionOk="0">
                  <a:moveTo>
                    <a:pt x="170751" y="1445"/>
                  </a:moveTo>
                  <a:cubicBezTo>
                    <a:pt x="210450" y="4927"/>
                    <a:pt x="241586" y="38621"/>
                    <a:pt x="241716" y="77278"/>
                  </a:cubicBezTo>
                  <a:cubicBezTo>
                    <a:pt x="241740" y="83733"/>
                    <a:pt x="239016" y="86089"/>
                    <a:pt x="231389" y="86089"/>
                  </a:cubicBezTo>
                  <a:cubicBezTo>
                    <a:pt x="159346" y="86101"/>
                    <a:pt x="87302" y="86089"/>
                    <a:pt x="15259" y="86089"/>
                  </a:cubicBezTo>
                  <a:cubicBezTo>
                    <a:pt x="13092" y="86089"/>
                    <a:pt x="10913" y="86137"/>
                    <a:pt x="8745" y="86078"/>
                  </a:cubicBezTo>
                  <a:cubicBezTo>
                    <a:pt x="2444" y="85935"/>
                    <a:pt x="-315" y="83188"/>
                    <a:pt x="28" y="76887"/>
                  </a:cubicBezTo>
                  <a:cubicBezTo>
                    <a:pt x="1687" y="45609"/>
                    <a:pt x="16585" y="22656"/>
                    <a:pt x="44417" y="8598"/>
                  </a:cubicBezTo>
                  <a:cubicBezTo>
                    <a:pt x="52187" y="4678"/>
                    <a:pt x="61081" y="2996"/>
                    <a:pt x="70343" y="0"/>
                  </a:cubicBezTo>
                  <a:cubicBezTo>
                    <a:pt x="71847" y="35992"/>
                    <a:pt x="87989" y="57286"/>
                    <a:pt x="124597" y="57346"/>
                  </a:cubicBezTo>
                  <a:cubicBezTo>
                    <a:pt x="138537" y="57369"/>
                    <a:pt x="150191" y="50251"/>
                    <a:pt x="159298" y="39415"/>
                  </a:cubicBezTo>
                  <a:cubicBezTo>
                    <a:pt x="168453" y="28531"/>
                    <a:pt x="170928" y="15586"/>
                    <a:pt x="170751" y="144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502" name="Google Shape;502;p29"/>
          <p:cNvGrpSpPr/>
          <p:nvPr/>
        </p:nvGrpSpPr>
        <p:grpSpPr>
          <a:xfrm>
            <a:off x="4838205" y="3266277"/>
            <a:ext cx="325399" cy="325445"/>
            <a:chOff x="4768356" y="3440661"/>
            <a:chExt cx="227902" cy="227934"/>
          </a:xfrm>
        </p:grpSpPr>
        <p:sp>
          <p:nvSpPr>
            <p:cNvPr id="503" name="Google Shape;503;p29"/>
            <p:cNvSpPr/>
            <p:nvPr/>
          </p:nvSpPr>
          <p:spPr>
            <a:xfrm>
              <a:off x="4816214" y="3608482"/>
              <a:ext cx="132199" cy="60113"/>
            </a:xfrm>
            <a:custGeom>
              <a:avLst/>
              <a:gdLst/>
              <a:ahLst/>
              <a:cxnLst/>
              <a:rect l="l" t="t" r="r" b="b"/>
              <a:pathLst>
                <a:path w="132199" h="60113" extrusionOk="0">
                  <a:moveTo>
                    <a:pt x="66325" y="60106"/>
                  </a:moveTo>
                  <a:cubicBezTo>
                    <a:pt x="46617" y="60106"/>
                    <a:pt x="26910" y="60130"/>
                    <a:pt x="7214" y="60094"/>
                  </a:cubicBezTo>
                  <a:cubicBezTo>
                    <a:pt x="96" y="60082"/>
                    <a:pt x="-1017" y="58554"/>
                    <a:pt x="724" y="51519"/>
                  </a:cubicBezTo>
                  <a:cubicBezTo>
                    <a:pt x="8209" y="21117"/>
                    <a:pt x="35461" y="-141"/>
                    <a:pt x="66763" y="1"/>
                  </a:cubicBezTo>
                  <a:cubicBezTo>
                    <a:pt x="97200" y="131"/>
                    <a:pt x="124298" y="21745"/>
                    <a:pt x="131511" y="51650"/>
                  </a:cubicBezTo>
                  <a:cubicBezTo>
                    <a:pt x="133192" y="58637"/>
                    <a:pt x="132091" y="60094"/>
                    <a:pt x="124855" y="60094"/>
                  </a:cubicBezTo>
                  <a:cubicBezTo>
                    <a:pt x="105337" y="60130"/>
                    <a:pt x="85831" y="60106"/>
                    <a:pt x="66325" y="6010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4" name="Google Shape;504;p29"/>
            <p:cNvSpPr/>
            <p:nvPr/>
          </p:nvSpPr>
          <p:spPr>
            <a:xfrm>
              <a:off x="4915592" y="3440661"/>
              <a:ext cx="80666" cy="80677"/>
            </a:xfrm>
            <a:custGeom>
              <a:avLst/>
              <a:gdLst/>
              <a:ahLst/>
              <a:cxnLst/>
              <a:rect l="l" t="t" r="r" b="b"/>
              <a:pathLst>
                <a:path w="80666" h="80677" extrusionOk="0">
                  <a:moveTo>
                    <a:pt x="40363" y="80678"/>
                  </a:moveTo>
                  <a:cubicBezTo>
                    <a:pt x="18003" y="80737"/>
                    <a:pt x="143" y="63067"/>
                    <a:pt x="1" y="40730"/>
                  </a:cubicBezTo>
                  <a:cubicBezTo>
                    <a:pt x="-153" y="18287"/>
                    <a:pt x="18109" y="-130"/>
                    <a:pt x="40387" y="1"/>
                  </a:cubicBezTo>
                  <a:cubicBezTo>
                    <a:pt x="62368" y="131"/>
                    <a:pt x="80654" y="18500"/>
                    <a:pt x="80666" y="40446"/>
                  </a:cubicBezTo>
                  <a:cubicBezTo>
                    <a:pt x="80678" y="62498"/>
                    <a:pt x="62522" y="80607"/>
                    <a:pt x="40363" y="80678"/>
                  </a:cubicBezTo>
                  <a:close/>
                  <a:moveTo>
                    <a:pt x="34418" y="44390"/>
                  </a:moveTo>
                  <a:cubicBezTo>
                    <a:pt x="31339" y="41014"/>
                    <a:pt x="28804" y="38006"/>
                    <a:pt x="26009" y="35258"/>
                  </a:cubicBezTo>
                  <a:cubicBezTo>
                    <a:pt x="23380" y="32677"/>
                    <a:pt x="20336" y="32428"/>
                    <a:pt x="17624" y="35116"/>
                  </a:cubicBezTo>
                  <a:cubicBezTo>
                    <a:pt x="14947" y="37781"/>
                    <a:pt x="15042" y="40766"/>
                    <a:pt x="17636" y="43478"/>
                  </a:cubicBezTo>
                  <a:cubicBezTo>
                    <a:pt x="21319" y="47315"/>
                    <a:pt x="25085" y="51081"/>
                    <a:pt x="28875" y="54824"/>
                  </a:cubicBezTo>
                  <a:cubicBezTo>
                    <a:pt x="33482" y="59383"/>
                    <a:pt x="36348" y="59454"/>
                    <a:pt x="40884" y="54930"/>
                  </a:cubicBezTo>
                  <a:cubicBezTo>
                    <a:pt x="47730" y="48108"/>
                    <a:pt x="54433" y="41156"/>
                    <a:pt x="61267" y="34335"/>
                  </a:cubicBezTo>
                  <a:cubicBezTo>
                    <a:pt x="64370" y="31232"/>
                    <a:pt x="66466" y="27833"/>
                    <a:pt x="62605" y="24220"/>
                  </a:cubicBezTo>
                  <a:cubicBezTo>
                    <a:pt x="59052" y="20892"/>
                    <a:pt x="55795" y="22894"/>
                    <a:pt x="52882" y="25867"/>
                  </a:cubicBezTo>
                  <a:cubicBezTo>
                    <a:pt x="47102" y="31776"/>
                    <a:pt x="41216" y="37580"/>
                    <a:pt x="34418" y="443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5" name="Google Shape;505;p29"/>
            <p:cNvSpPr/>
            <p:nvPr/>
          </p:nvSpPr>
          <p:spPr>
            <a:xfrm>
              <a:off x="4768356" y="3440662"/>
              <a:ext cx="80667" cy="80677"/>
            </a:xfrm>
            <a:custGeom>
              <a:avLst/>
              <a:gdLst/>
              <a:ahLst/>
              <a:cxnLst/>
              <a:rect l="l" t="t" r="r" b="b"/>
              <a:pathLst>
                <a:path w="80667" h="80677" extrusionOk="0">
                  <a:moveTo>
                    <a:pt x="40161" y="80677"/>
                  </a:moveTo>
                  <a:cubicBezTo>
                    <a:pt x="18002" y="80547"/>
                    <a:pt x="-106" y="62332"/>
                    <a:pt x="0" y="40303"/>
                  </a:cubicBezTo>
                  <a:cubicBezTo>
                    <a:pt x="107" y="18345"/>
                    <a:pt x="18500" y="12"/>
                    <a:pt x="40434" y="0"/>
                  </a:cubicBezTo>
                  <a:cubicBezTo>
                    <a:pt x="62747" y="-12"/>
                    <a:pt x="80891" y="18416"/>
                    <a:pt x="80666" y="40871"/>
                  </a:cubicBezTo>
                  <a:cubicBezTo>
                    <a:pt x="80441" y="63220"/>
                    <a:pt x="62534" y="80807"/>
                    <a:pt x="40161" y="80677"/>
                  </a:cubicBezTo>
                  <a:close/>
                  <a:moveTo>
                    <a:pt x="40150" y="32617"/>
                  </a:moveTo>
                  <a:cubicBezTo>
                    <a:pt x="36597" y="28685"/>
                    <a:pt x="33517" y="25108"/>
                    <a:pt x="30237" y="21709"/>
                  </a:cubicBezTo>
                  <a:cubicBezTo>
                    <a:pt x="27572" y="18938"/>
                    <a:pt x="24327" y="18215"/>
                    <a:pt x="21354" y="21022"/>
                  </a:cubicBezTo>
                  <a:cubicBezTo>
                    <a:pt x="18145" y="24054"/>
                    <a:pt x="18796" y="27453"/>
                    <a:pt x="21780" y="30307"/>
                  </a:cubicBezTo>
                  <a:cubicBezTo>
                    <a:pt x="25179" y="33540"/>
                    <a:pt x="28804" y="36549"/>
                    <a:pt x="32818" y="40078"/>
                  </a:cubicBezTo>
                  <a:cubicBezTo>
                    <a:pt x="28519" y="44152"/>
                    <a:pt x="25239" y="47267"/>
                    <a:pt x="21970" y="50394"/>
                  </a:cubicBezTo>
                  <a:cubicBezTo>
                    <a:pt x="18997" y="53248"/>
                    <a:pt x="18050" y="56564"/>
                    <a:pt x="21153" y="59679"/>
                  </a:cubicBezTo>
                  <a:cubicBezTo>
                    <a:pt x="24244" y="62782"/>
                    <a:pt x="27643" y="61882"/>
                    <a:pt x="30485" y="58956"/>
                  </a:cubicBezTo>
                  <a:cubicBezTo>
                    <a:pt x="33719" y="55640"/>
                    <a:pt x="36810" y="52194"/>
                    <a:pt x="40434" y="48297"/>
                  </a:cubicBezTo>
                  <a:cubicBezTo>
                    <a:pt x="44437" y="52573"/>
                    <a:pt x="47469" y="55936"/>
                    <a:pt x="50631" y="59169"/>
                  </a:cubicBezTo>
                  <a:cubicBezTo>
                    <a:pt x="53331" y="61941"/>
                    <a:pt x="56636" y="62640"/>
                    <a:pt x="59537" y="59904"/>
                  </a:cubicBezTo>
                  <a:cubicBezTo>
                    <a:pt x="62699" y="56931"/>
                    <a:pt x="62048" y="53461"/>
                    <a:pt x="59075" y="50583"/>
                  </a:cubicBezTo>
                  <a:cubicBezTo>
                    <a:pt x="55735" y="47338"/>
                    <a:pt x="52206" y="44271"/>
                    <a:pt x="48310" y="40718"/>
                  </a:cubicBezTo>
                  <a:cubicBezTo>
                    <a:pt x="52644" y="36561"/>
                    <a:pt x="56162" y="33410"/>
                    <a:pt x="59407" y="29999"/>
                  </a:cubicBezTo>
                  <a:cubicBezTo>
                    <a:pt x="62060" y="27228"/>
                    <a:pt x="62534" y="23900"/>
                    <a:pt x="59596" y="21081"/>
                  </a:cubicBezTo>
                  <a:cubicBezTo>
                    <a:pt x="56671" y="18274"/>
                    <a:pt x="53461" y="18902"/>
                    <a:pt x="50714" y="21638"/>
                  </a:cubicBezTo>
                  <a:cubicBezTo>
                    <a:pt x="47528" y="24836"/>
                    <a:pt x="44449" y="28152"/>
                    <a:pt x="40150" y="3261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6" name="Google Shape;506;p29"/>
            <p:cNvSpPr/>
            <p:nvPr/>
          </p:nvSpPr>
          <p:spPr>
            <a:xfrm>
              <a:off x="4848465" y="3536025"/>
              <a:ext cx="67673" cy="67709"/>
            </a:xfrm>
            <a:custGeom>
              <a:avLst/>
              <a:gdLst/>
              <a:ahLst/>
              <a:cxnLst/>
              <a:rect l="l" t="t" r="r" b="b"/>
              <a:pathLst>
                <a:path w="67673" h="67709" extrusionOk="0">
                  <a:moveTo>
                    <a:pt x="67673" y="33742"/>
                  </a:moveTo>
                  <a:cubicBezTo>
                    <a:pt x="67709" y="52597"/>
                    <a:pt x="52881" y="67602"/>
                    <a:pt x="34097" y="67709"/>
                  </a:cubicBezTo>
                  <a:cubicBezTo>
                    <a:pt x="14982" y="67815"/>
                    <a:pt x="-47" y="52810"/>
                    <a:pt x="0" y="33671"/>
                  </a:cubicBezTo>
                  <a:cubicBezTo>
                    <a:pt x="47" y="14935"/>
                    <a:pt x="15089" y="-12"/>
                    <a:pt x="33872" y="0"/>
                  </a:cubicBezTo>
                  <a:cubicBezTo>
                    <a:pt x="52656" y="24"/>
                    <a:pt x="67638" y="14970"/>
                    <a:pt x="67673" y="3374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7" name="Google Shape;507;p29"/>
            <p:cNvSpPr/>
            <p:nvPr/>
          </p:nvSpPr>
          <p:spPr>
            <a:xfrm>
              <a:off x="4832749" y="3520289"/>
              <a:ext cx="20879" cy="19712"/>
            </a:xfrm>
            <a:custGeom>
              <a:avLst/>
              <a:gdLst/>
              <a:ahLst/>
              <a:cxnLst/>
              <a:rect l="l" t="t" r="r" b="b"/>
              <a:pathLst>
                <a:path w="20879" h="19712" extrusionOk="0">
                  <a:moveTo>
                    <a:pt x="20880" y="18673"/>
                  </a:moveTo>
                  <a:cubicBezTo>
                    <a:pt x="18523" y="18993"/>
                    <a:pt x="15479" y="20319"/>
                    <a:pt x="14401" y="19384"/>
                  </a:cubicBezTo>
                  <a:cubicBezTo>
                    <a:pt x="9404" y="15049"/>
                    <a:pt x="4856" y="10181"/>
                    <a:pt x="403" y="5266"/>
                  </a:cubicBezTo>
                  <a:cubicBezTo>
                    <a:pt x="-273" y="4520"/>
                    <a:pt x="-48" y="2057"/>
                    <a:pt x="699" y="1204"/>
                  </a:cubicBezTo>
                  <a:cubicBezTo>
                    <a:pt x="1468" y="316"/>
                    <a:pt x="4074" y="-347"/>
                    <a:pt x="4678" y="197"/>
                  </a:cubicBezTo>
                  <a:cubicBezTo>
                    <a:pt x="9984" y="5065"/>
                    <a:pt x="15029" y="10217"/>
                    <a:pt x="20098" y="15333"/>
                  </a:cubicBezTo>
                  <a:cubicBezTo>
                    <a:pt x="20442" y="15677"/>
                    <a:pt x="20382" y="16423"/>
                    <a:pt x="20880" y="18673"/>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8" name="Google Shape;508;p29"/>
            <p:cNvSpPr/>
            <p:nvPr/>
          </p:nvSpPr>
          <p:spPr>
            <a:xfrm>
              <a:off x="4912443" y="3520553"/>
              <a:ext cx="20299" cy="18942"/>
            </a:xfrm>
            <a:custGeom>
              <a:avLst/>
              <a:gdLst/>
              <a:ahLst/>
              <a:cxnLst/>
              <a:rect l="l" t="t" r="r" b="b"/>
              <a:pathLst>
                <a:path w="20299" h="18942" extrusionOk="0">
                  <a:moveTo>
                    <a:pt x="20300" y="3250"/>
                  </a:moveTo>
                  <a:cubicBezTo>
                    <a:pt x="19186" y="4742"/>
                    <a:pt x="18405" y="6104"/>
                    <a:pt x="17339" y="7194"/>
                  </a:cubicBezTo>
                  <a:cubicBezTo>
                    <a:pt x="13809" y="10853"/>
                    <a:pt x="10422" y="14702"/>
                    <a:pt x="6490" y="17876"/>
                  </a:cubicBezTo>
                  <a:cubicBezTo>
                    <a:pt x="5010" y="19073"/>
                    <a:pt x="2203" y="18634"/>
                    <a:pt x="0" y="18942"/>
                  </a:cubicBezTo>
                  <a:cubicBezTo>
                    <a:pt x="332" y="16929"/>
                    <a:pt x="0" y="14335"/>
                    <a:pt x="1137" y="12997"/>
                  </a:cubicBezTo>
                  <a:cubicBezTo>
                    <a:pt x="4797" y="8698"/>
                    <a:pt x="8883" y="4718"/>
                    <a:pt x="13087" y="928"/>
                  </a:cubicBezTo>
                  <a:cubicBezTo>
                    <a:pt x="14105" y="5"/>
                    <a:pt x="16285" y="-173"/>
                    <a:pt x="17765" y="147"/>
                  </a:cubicBezTo>
                  <a:cubicBezTo>
                    <a:pt x="18736" y="360"/>
                    <a:pt x="19376" y="2054"/>
                    <a:pt x="20300" y="325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509" name="Google Shape;509;p29"/>
          <p:cNvGrpSpPr/>
          <p:nvPr/>
        </p:nvGrpSpPr>
        <p:grpSpPr>
          <a:xfrm>
            <a:off x="5492733" y="2609315"/>
            <a:ext cx="326397" cy="346960"/>
            <a:chOff x="5029183" y="2757722"/>
            <a:chExt cx="228601" cy="243003"/>
          </a:xfrm>
        </p:grpSpPr>
        <p:sp>
          <p:nvSpPr>
            <p:cNvPr id="510" name="Google Shape;510;p29"/>
            <p:cNvSpPr/>
            <p:nvPr/>
          </p:nvSpPr>
          <p:spPr>
            <a:xfrm>
              <a:off x="5029183" y="2858400"/>
              <a:ext cx="228601" cy="142325"/>
            </a:xfrm>
            <a:custGeom>
              <a:avLst/>
              <a:gdLst/>
              <a:ahLst/>
              <a:cxnLst/>
              <a:rect l="l" t="t" r="r" b="b"/>
              <a:pathLst>
                <a:path w="228601" h="142325" extrusionOk="0">
                  <a:moveTo>
                    <a:pt x="207331" y="28584"/>
                  </a:moveTo>
                  <a:cubicBezTo>
                    <a:pt x="206798" y="59898"/>
                    <a:pt x="187434" y="74110"/>
                    <a:pt x="164138" y="76455"/>
                  </a:cubicBezTo>
                  <a:cubicBezTo>
                    <a:pt x="164138" y="78457"/>
                    <a:pt x="164138" y="80553"/>
                    <a:pt x="164138" y="82650"/>
                  </a:cubicBezTo>
                  <a:cubicBezTo>
                    <a:pt x="164138" y="99029"/>
                    <a:pt x="164173" y="115420"/>
                    <a:pt x="164114" y="131800"/>
                  </a:cubicBezTo>
                  <a:cubicBezTo>
                    <a:pt x="164078" y="140315"/>
                    <a:pt x="162041" y="142316"/>
                    <a:pt x="153644" y="142316"/>
                  </a:cubicBezTo>
                  <a:cubicBezTo>
                    <a:pt x="127388" y="142328"/>
                    <a:pt x="101143" y="142328"/>
                    <a:pt x="74886" y="142316"/>
                  </a:cubicBezTo>
                  <a:cubicBezTo>
                    <a:pt x="66536" y="142316"/>
                    <a:pt x="64499" y="140291"/>
                    <a:pt x="64476" y="131740"/>
                  </a:cubicBezTo>
                  <a:cubicBezTo>
                    <a:pt x="64416" y="115550"/>
                    <a:pt x="64464" y="99372"/>
                    <a:pt x="64464" y="83182"/>
                  </a:cubicBezTo>
                  <a:cubicBezTo>
                    <a:pt x="64464" y="81039"/>
                    <a:pt x="64464" y="78907"/>
                    <a:pt x="64464" y="76384"/>
                  </a:cubicBezTo>
                  <a:cubicBezTo>
                    <a:pt x="51981" y="75141"/>
                    <a:pt x="41156" y="71102"/>
                    <a:pt x="32783" y="61853"/>
                  </a:cubicBezTo>
                  <a:cubicBezTo>
                    <a:pt x="24362" y="52555"/>
                    <a:pt x="21520" y="41328"/>
                    <a:pt x="21721" y="28596"/>
                  </a:cubicBezTo>
                  <a:cubicBezTo>
                    <a:pt x="18914" y="28596"/>
                    <a:pt x="16581" y="28691"/>
                    <a:pt x="14260" y="28584"/>
                  </a:cubicBezTo>
                  <a:cubicBezTo>
                    <a:pt x="6076" y="28182"/>
                    <a:pt x="-47" y="21964"/>
                    <a:pt x="0" y="14171"/>
                  </a:cubicBezTo>
                  <a:cubicBezTo>
                    <a:pt x="59" y="6236"/>
                    <a:pt x="6064" y="362"/>
                    <a:pt x="14508" y="220"/>
                  </a:cubicBezTo>
                  <a:cubicBezTo>
                    <a:pt x="21614" y="101"/>
                    <a:pt x="28720" y="101"/>
                    <a:pt x="35827" y="220"/>
                  </a:cubicBezTo>
                  <a:cubicBezTo>
                    <a:pt x="44176" y="362"/>
                    <a:pt x="49506" y="5300"/>
                    <a:pt x="50062" y="13709"/>
                  </a:cubicBezTo>
                  <a:cubicBezTo>
                    <a:pt x="50441" y="19406"/>
                    <a:pt x="50145" y="25150"/>
                    <a:pt x="50264" y="30870"/>
                  </a:cubicBezTo>
                  <a:cubicBezTo>
                    <a:pt x="50489" y="42204"/>
                    <a:pt x="55866" y="47723"/>
                    <a:pt x="67081" y="47510"/>
                  </a:cubicBezTo>
                  <a:cubicBezTo>
                    <a:pt x="74862" y="47356"/>
                    <a:pt x="81435" y="48529"/>
                    <a:pt x="88316" y="53479"/>
                  </a:cubicBezTo>
                  <a:cubicBezTo>
                    <a:pt x="105572" y="65927"/>
                    <a:pt x="127944" y="64126"/>
                    <a:pt x="144383" y="50992"/>
                  </a:cubicBezTo>
                  <a:cubicBezTo>
                    <a:pt x="146870" y="49014"/>
                    <a:pt x="150660" y="47771"/>
                    <a:pt x="153869" y="47723"/>
                  </a:cubicBezTo>
                  <a:cubicBezTo>
                    <a:pt x="175721" y="47415"/>
                    <a:pt x="178658" y="44916"/>
                    <a:pt x="178243" y="23125"/>
                  </a:cubicBezTo>
                  <a:cubicBezTo>
                    <a:pt x="177947" y="7278"/>
                    <a:pt x="179735" y="-1249"/>
                    <a:pt x="201113" y="149"/>
                  </a:cubicBezTo>
                  <a:cubicBezTo>
                    <a:pt x="205436" y="433"/>
                    <a:pt x="209794" y="113"/>
                    <a:pt x="214140" y="208"/>
                  </a:cubicBezTo>
                  <a:cubicBezTo>
                    <a:pt x="222573" y="409"/>
                    <a:pt x="228566" y="6260"/>
                    <a:pt x="228601" y="14218"/>
                  </a:cubicBezTo>
                  <a:cubicBezTo>
                    <a:pt x="228625" y="22000"/>
                    <a:pt x="222490" y="28182"/>
                    <a:pt x="214294" y="28573"/>
                  </a:cubicBezTo>
                  <a:cubicBezTo>
                    <a:pt x="211961" y="28679"/>
                    <a:pt x="209640" y="28584"/>
                    <a:pt x="207331" y="2858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1" name="Google Shape;511;p29"/>
            <p:cNvSpPr/>
            <p:nvPr/>
          </p:nvSpPr>
          <p:spPr>
            <a:xfrm>
              <a:off x="5046447" y="2757722"/>
              <a:ext cx="113330" cy="80787"/>
            </a:xfrm>
            <a:custGeom>
              <a:avLst/>
              <a:gdLst/>
              <a:ahLst/>
              <a:cxnLst/>
              <a:rect l="l" t="t" r="r" b="b"/>
              <a:pathLst>
                <a:path w="113330" h="80787" extrusionOk="0">
                  <a:moveTo>
                    <a:pt x="16254" y="66516"/>
                  </a:moveTo>
                  <a:cubicBezTo>
                    <a:pt x="9017" y="53287"/>
                    <a:pt x="7312" y="40034"/>
                    <a:pt x="11398" y="26793"/>
                  </a:cubicBezTo>
                  <a:cubicBezTo>
                    <a:pt x="13470" y="20066"/>
                    <a:pt x="17237" y="13220"/>
                    <a:pt x="22021" y="8104"/>
                  </a:cubicBezTo>
                  <a:cubicBezTo>
                    <a:pt x="32124" y="-2721"/>
                    <a:pt x="46881" y="-2543"/>
                    <a:pt x="57990" y="7690"/>
                  </a:cubicBezTo>
                  <a:cubicBezTo>
                    <a:pt x="60832" y="10307"/>
                    <a:pt x="63189" y="10710"/>
                    <a:pt x="66860" y="10153"/>
                  </a:cubicBezTo>
                  <a:cubicBezTo>
                    <a:pt x="77887" y="8483"/>
                    <a:pt x="88392" y="10804"/>
                    <a:pt x="98873" y="16312"/>
                  </a:cubicBezTo>
                  <a:cubicBezTo>
                    <a:pt x="99193" y="13363"/>
                    <a:pt x="98707" y="10449"/>
                    <a:pt x="99903" y="8625"/>
                  </a:cubicBezTo>
                  <a:cubicBezTo>
                    <a:pt x="101502" y="6174"/>
                    <a:pt x="104285" y="3213"/>
                    <a:pt x="106772" y="3011"/>
                  </a:cubicBezTo>
                  <a:cubicBezTo>
                    <a:pt x="108786" y="2846"/>
                    <a:pt x="112955" y="6387"/>
                    <a:pt x="112990" y="8353"/>
                  </a:cubicBezTo>
                  <a:cubicBezTo>
                    <a:pt x="113263" y="21511"/>
                    <a:pt x="113950" y="34882"/>
                    <a:pt x="111984" y="47803"/>
                  </a:cubicBezTo>
                  <a:cubicBezTo>
                    <a:pt x="110278" y="59031"/>
                    <a:pt x="100638" y="65473"/>
                    <a:pt x="90251" y="68280"/>
                  </a:cubicBezTo>
                  <a:cubicBezTo>
                    <a:pt x="82280" y="70436"/>
                    <a:pt x="73576" y="69820"/>
                    <a:pt x="65226" y="70637"/>
                  </a:cubicBezTo>
                  <a:cubicBezTo>
                    <a:pt x="63118" y="70850"/>
                    <a:pt x="60560" y="71265"/>
                    <a:pt x="59115" y="72579"/>
                  </a:cubicBezTo>
                  <a:cubicBezTo>
                    <a:pt x="52956" y="78181"/>
                    <a:pt x="46028" y="81000"/>
                    <a:pt x="37631" y="80775"/>
                  </a:cubicBezTo>
                  <a:cubicBezTo>
                    <a:pt x="27967" y="80515"/>
                    <a:pt x="18279" y="80633"/>
                    <a:pt x="8615" y="80740"/>
                  </a:cubicBezTo>
                  <a:cubicBezTo>
                    <a:pt x="3759" y="80799"/>
                    <a:pt x="466" y="79022"/>
                    <a:pt x="28" y="73906"/>
                  </a:cubicBezTo>
                  <a:cubicBezTo>
                    <a:pt x="-351" y="69476"/>
                    <a:pt x="3131" y="66658"/>
                    <a:pt x="8721" y="66527"/>
                  </a:cubicBezTo>
                  <a:cubicBezTo>
                    <a:pt x="10865" y="66480"/>
                    <a:pt x="13020" y="66516"/>
                    <a:pt x="16254" y="66516"/>
                  </a:cubicBezTo>
                  <a:close/>
                  <a:moveTo>
                    <a:pt x="69963" y="56911"/>
                  </a:moveTo>
                  <a:cubicBezTo>
                    <a:pt x="78633" y="57479"/>
                    <a:pt x="87302" y="56093"/>
                    <a:pt x="94609" y="49816"/>
                  </a:cubicBezTo>
                  <a:cubicBezTo>
                    <a:pt x="100022" y="45174"/>
                    <a:pt x="100649" y="38328"/>
                    <a:pt x="96445" y="32999"/>
                  </a:cubicBezTo>
                  <a:cubicBezTo>
                    <a:pt x="91210" y="26355"/>
                    <a:pt x="77744" y="22340"/>
                    <a:pt x="69963" y="24661"/>
                  </a:cubicBezTo>
                  <a:cubicBezTo>
                    <a:pt x="69963" y="35344"/>
                    <a:pt x="69963" y="45825"/>
                    <a:pt x="69963" y="56911"/>
                  </a:cubicBezTo>
                  <a:close/>
                  <a:moveTo>
                    <a:pt x="46229" y="16726"/>
                  </a:moveTo>
                  <a:cubicBezTo>
                    <a:pt x="40651" y="12699"/>
                    <a:pt x="36020" y="14393"/>
                    <a:pt x="31922" y="18029"/>
                  </a:cubicBezTo>
                  <a:cubicBezTo>
                    <a:pt x="20932" y="27788"/>
                    <a:pt x="20920" y="52730"/>
                    <a:pt x="31757" y="62832"/>
                  </a:cubicBezTo>
                  <a:cubicBezTo>
                    <a:pt x="36399" y="67155"/>
                    <a:pt x="40627" y="67522"/>
                    <a:pt x="45850" y="64040"/>
                  </a:cubicBezTo>
                  <a:cubicBezTo>
                    <a:pt x="28452" y="44143"/>
                    <a:pt x="28464" y="35450"/>
                    <a:pt x="46229" y="16726"/>
                  </a:cubicBezTo>
                  <a:close/>
                  <a:moveTo>
                    <a:pt x="54827" y="51486"/>
                  </a:moveTo>
                  <a:cubicBezTo>
                    <a:pt x="57030" y="43836"/>
                    <a:pt x="57208" y="36872"/>
                    <a:pt x="54709" y="29375"/>
                  </a:cubicBezTo>
                  <a:cubicBezTo>
                    <a:pt x="45116" y="36552"/>
                    <a:pt x="45175" y="44771"/>
                    <a:pt x="54827" y="5148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2" name="Google Shape;512;p29"/>
            <p:cNvSpPr/>
            <p:nvPr/>
          </p:nvSpPr>
          <p:spPr>
            <a:xfrm>
              <a:off x="5110238" y="2839622"/>
              <a:ext cx="66478" cy="66323"/>
            </a:xfrm>
            <a:custGeom>
              <a:avLst/>
              <a:gdLst/>
              <a:ahLst/>
              <a:cxnLst/>
              <a:rect l="l" t="t" r="r" b="b"/>
              <a:pathLst>
                <a:path w="66478" h="66323" extrusionOk="0">
                  <a:moveTo>
                    <a:pt x="33341" y="0"/>
                  </a:moveTo>
                  <a:cubicBezTo>
                    <a:pt x="51733" y="24"/>
                    <a:pt x="66467" y="14710"/>
                    <a:pt x="66478" y="33019"/>
                  </a:cubicBezTo>
                  <a:cubicBezTo>
                    <a:pt x="66478" y="51175"/>
                    <a:pt x="51532" y="66240"/>
                    <a:pt x="33435" y="66323"/>
                  </a:cubicBezTo>
                  <a:cubicBezTo>
                    <a:pt x="15066" y="66406"/>
                    <a:pt x="-176" y="51128"/>
                    <a:pt x="2" y="32806"/>
                  </a:cubicBezTo>
                  <a:cubicBezTo>
                    <a:pt x="167" y="14437"/>
                    <a:pt x="14877" y="-24"/>
                    <a:pt x="33341"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3" name="Google Shape;513;p29"/>
            <p:cNvSpPr/>
            <p:nvPr/>
          </p:nvSpPr>
          <p:spPr>
            <a:xfrm>
              <a:off x="5174585" y="2757848"/>
              <a:ext cx="51789" cy="66320"/>
            </a:xfrm>
            <a:custGeom>
              <a:avLst/>
              <a:gdLst/>
              <a:ahLst/>
              <a:cxnLst/>
              <a:rect l="l" t="t" r="r" b="b"/>
              <a:pathLst>
                <a:path w="51789" h="66320" extrusionOk="0">
                  <a:moveTo>
                    <a:pt x="18736" y="51858"/>
                  </a:moveTo>
                  <a:cubicBezTo>
                    <a:pt x="18736" y="50082"/>
                    <a:pt x="18712" y="48305"/>
                    <a:pt x="18736" y="46529"/>
                  </a:cubicBezTo>
                  <a:cubicBezTo>
                    <a:pt x="18795" y="41472"/>
                    <a:pt x="20998" y="38558"/>
                    <a:pt x="26351" y="37859"/>
                  </a:cubicBezTo>
                  <a:cubicBezTo>
                    <a:pt x="33658" y="36900"/>
                    <a:pt x="37721" y="32186"/>
                    <a:pt x="37496" y="25708"/>
                  </a:cubicBezTo>
                  <a:cubicBezTo>
                    <a:pt x="37294" y="19739"/>
                    <a:pt x="32652" y="14812"/>
                    <a:pt x="26718" y="14279"/>
                  </a:cubicBezTo>
                  <a:cubicBezTo>
                    <a:pt x="20607" y="13734"/>
                    <a:pt x="15597" y="17915"/>
                    <a:pt x="14200" y="25033"/>
                  </a:cubicBezTo>
                  <a:cubicBezTo>
                    <a:pt x="13276" y="29747"/>
                    <a:pt x="11559" y="33513"/>
                    <a:pt x="5945" y="33075"/>
                  </a:cubicBezTo>
                  <a:cubicBezTo>
                    <a:pt x="1480" y="32719"/>
                    <a:pt x="-581" y="28764"/>
                    <a:pt x="141" y="22617"/>
                  </a:cubicBezTo>
                  <a:cubicBezTo>
                    <a:pt x="1575" y="10466"/>
                    <a:pt x="11570" y="967"/>
                    <a:pt x="23852" y="67"/>
                  </a:cubicBezTo>
                  <a:cubicBezTo>
                    <a:pt x="36051" y="-821"/>
                    <a:pt x="47562" y="7185"/>
                    <a:pt x="50784" y="18792"/>
                  </a:cubicBezTo>
                  <a:cubicBezTo>
                    <a:pt x="54171" y="31002"/>
                    <a:pt x="48806" y="43769"/>
                    <a:pt x="37602" y="49300"/>
                  </a:cubicBezTo>
                  <a:cubicBezTo>
                    <a:pt x="34712" y="50721"/>
                    <a:pt x="32817" y="51835"/>
                    <a:pt x="32853" y="55613"/>
                  </a:cubicBezTo>
                  <a:cubicBezTo>
                    <a:pt x="32924" y="63133"/>
                    <a:pt x="30437" y="66402"/>
                    <a:pt x="25700" y="66319"/>
                  </a:cubicBezTo>
                  <a:cubicBezTo>
                    <a:pt x="20950" y="66248"/>
                    <a:pt x="18771" y="62849"/>
                    <a:pt x="18712" y="55388"/>
                  </a:cubicBezTo>
                  <a:cubicBezTo>
                    <a:pt x="18700" y="54203"/>
                    <a:pt x="18712" y="53019"/>
                    <a:pt x="18712" y="51835"/>
                  </a:cubicBezTo>
                  <a:cubicBezTo>
                    <a:pt x="18724" y="51858"/>
                    <a:pt x="18724" y="51858"/>
                    <a:pt x="18736" y="51858"/>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4" name="Google Shape;514;p29"/>
            <p:cNvSpPr/>
            <p:nvPr/>
          </p:nvSpPr>
          <p:spPr>
            <a:xfrm>
              <a:off x="5193536" y="2833618"/>
              <a:ext cx="13703" cy="14105"/>
            </a:xfrm>
            <a:custGeom>
              <a:avLst/>
              <a:gdLst/>
              <a:ahLst/>
              <a:cxnLst/>
              <a:rect l="l" t="t" r="r" b="b"/>
              <a:pathLst>
                <a:path w="13703" h="14105" extrusionOk="0">
                  <a:moveTo>
                    <a:pt x="6512" y="0"/>
                  </a:moveTo>
                  <a:cubicBezTo>
                    <a:pt x="10965" y="343"/>
                    <a:pt x="13606" y="2665"/>
                    <a:pt x="13701" y="7011"/>
                  </a:cubicBezTo>
                  <a:cubicBezTo>
                    <a:pt x="13796" y="11393"/>
                    <a:pt x="11155" y="14105"/>
                    <a:pt x="6820" y="14105"/>
                  </a:cubicBezTo>
                  <a:cubicBezTo>
                    <a:pt x="2829" y="14105"/>
                    <a:pt x="188" y="11678"/>
                    <a:pt x="10" y="7521"/>
                  </a:cubicBezTo>
                  <a:cubicBezTo>
                    <a:pt x="-180" y="3127"/>
                    <a:pt x="2343" y="758"/>
                    <a:pt x="6512"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28"/>
          <p:cNvSpPr/>
          <p:nvPr/>
        </p:nvSpPr>
        <p:spPr>
          <a:xfrm>
            <a:off x="6276975" y="1600200"/>
            <a:ext cx="5495925" cy="4318000"/>
          </a:xfrm>
          <a:prstGeom prst="roundRect">
            <a:avLst>
              <a:gd name="adj" fmla="val 3755"/>
            </a:avLst>
          </a:prstGeom>
          <a:solidFill>
            <a:schemeClr val="lt1"/>
          </a:solidFill>
          <a:ln>
            <a:noFill/>
          </a:ln>
          <a:effectLst>
            <a:outerShdw blurRad="127000" algn="ctr" rotWithShape="0">
              <a:srgbClr val="000000">
                <a:alpha val="7059"/>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21" name="Google Shape;521;p28"/>
          <p:cNvCxnSpPr/>
          <p:nvPr/>
        </p:nvCxnSpPr>
        <p:spPr>
          <a:xfrm>
            <a:off x="6711950" y="2717800"/>
            <a:ext cx="0" cy="3200400"/>
          </a:xfrm>
          <a:prstGeom prst="straightConnector1">
            <a:avLst/>
          </a:prstGeom>
          <a:noFill/>
          <a:ln w="9525" cap="flat" cmpd="sng">
            <a:solidFill>
              <a:srgbClr val="DFB137"/>
            </a:solidFill>
            <a:prstDash val="solid"/>
            <a:miter lim="8000"/>
            <a:headEnd type="none" w="sm" len="sm"/>
            <a:tailEnd type="none" w="sm" len="sm"/>
          </a:ln>
        </p:spPr>
      </p:cxnSp>
      <p:sp>
        <p:nvSpPr>
          <p:cNvPr id="522" name="Google Shape;522;p28"/>
          <p:cNvSpPr/>
          <p:nvPr/>
        </p:nvSpPr>
        <p:spPr>
          <a:xfrm>
            <a:off x="434975" y="1600200"/>
            <a:ext cx="5495925" cy="4318000"/>
          </a:xfrm>
          <a:prstGeom prst="roundRect">
            <a:avLst>
              <a:gd name="adj" fmla="val 3755"/>
            </a:avLst>
          </a:prstGeom>
          <a:solidFill>
            <a:schemeClr val="lt1"/>
          </a:solidFill>
          <a:ln>
            <a:noFill/>
          </a:ln>
          <a:effectLst>
            <a:outerShdw blurRad="127000" algn="ctr" rotWithShape="0">
              <a:srgbClr val="000000">
                <a:alpha val="7059"/>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523" name="Google Shape;523;p28"/>
          <p:cNvCxnSpPr/>
          <p:nvPr/>
        </p:nvCxnSpPr>
        <p:spPr>
          <a:xfrm>
            <a:off x="869950" y="2717800"/>
            <a:ext cx="0" cy="3200400"/>
          </a:xfrm>
          <a:prstGeom prst="straightConnector1">
            <a:avLst/>
          </a:prstGeom>
          <a:noFill/>
          <a:ln w="9525" cap="flat" cmpd="sng">
            <a:solidFill>
              <a:srgbClr val="0C2542"/>
            </a:solidFill>
            <a:prstDash val="solid"/>
            <a:miter lim="8000"/>
            <a:headEnd type="none" w="sm" len="sm"/>
            <a:tailEnd type="none" w="sm" len="sm"/>
          </a:ln>
        </p:spPr>
      </p:cxnSp>
      <p:grpSp>
        <p:nvGrpSpPr>
          <p:cNvPr id="524" name="Google Shape;524;p28"/>
          <p:cNvGrpSpPr/>
          <p:nvPr/>
        </p:nvGrpSpPr>
        <p:grpSpPr>
          <a:xfrm>
            <a:off x="320040" y="325219"/>
            <a:ext cx="11799570" cy="714911"/>
            <a:chOff x="320040" y="325219"/>
            <a:chExt cx="11799570" cy="714911"/>
          </a:xfrm>
        </p:grpSpPr>
        <p:pic>
          <p:nvPicPr>
            <p:cNvPr id="525" name="Google Shape;525;p28"/>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526" name="Google Shape;526;p28"/>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527" name="Google Shape;527;p28"/>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8" name="Google Shape;528;p28"/>
            <p:cNvSpPr txBox="1"/>
            <p:nvPr/>
          </p:nvSpPr>
          <p:spPr>
            <a:xfrm>
              <a:off x="320040" y="325219"/>
              <a:ext cx="878586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0C2542"/>
                  </a:solidFill>
                  <a:latin typeface="Arial"/>
                  <a:ea typeface="Arial"/>
                  <a:cs typeface="Arial"/>
                  <a:sym typeface="Arial"/>
                </a:rPr>
                <a:t>PICS </a:t>
              </a:r>
              <a:endParaRPr/>
            </a:p>
          </p:txBody>
        </p:sp>
      </p:grpSp>
      <p:sp>
        <p:nvSpPr>
          <p:cNvPr id="529" name="Google Shape;529;p28"/>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530" name="Google Shape;530;p28"/>
          <p:cNvSpPr/>
          <p:nvPr/>
        </p:nvSpPr>
        <p:spPr>
          <a:xfrm>
            <a:off x="552808" y="1718597"/>
            <a:ext cx="5260259" cy="643603"/>
          </a:xfrm>
          <a:prstGeom prst="roundRect">
            <a:avLst>
              <a:gd name="adj" fmla="val 16667"/>
            </a:avLst>
          </a:prstGeom>
          <a:solidFill>
            <a:srgbClr val="0C25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1" name="Google Shape;531;p28"/>
          <p:cNvSpPr txBox="1"/>
          <p:nvPr/>
        </p:nvSpPr>
        <p:spPr>
          <a:xfrm>
            <a:off x="751797" y="1840343"/>
            <a:ext cx="3070904" cy="40011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2000" b="1">
                <a:solidFill>
                  <a:schemeClr val="lt1"/>
                </a:solidFill>
                <a:latin typeface="Arial"/>
                <a:ea typeface="Arial"/>
                <a:cs typeface="Arial"/>
                <a:sym typeface="Arial"/>
              </a:rPr>
              <a:t>Clinical Understanding</a:t>
            </a:r>
            <a:endParaRPr/>
          </a:p>
        </p:txBody>
      </p:sp>
      <p:grpSp>
        <p:nvGrpSpPr>
          <p:cNvPr id="532" name="Google Shape;532;p28"/>
          <p:cNvGrpSpPr/>
          <p:nvPr/>
        </p:nvGrpSpPr>
        <p:grpSpPr>
          <a:xfrm>
            <a:off x="812800" y="2486407"/>
            <a:ext cx="4749800" cy="369332"/>
            <a:chOff x="812800" y="2461007"/>
            <a:chExt cx="4749800" cy="369332"/>
          </a:xfrm>
        </p:grpSpPr>
        <p:sp>
          <p:nvSpPr>
            <p:cNvPr id="533" name="Google Shape;533;p28"/>
            <p:cNvSpPr/>
            <p:nvPr/>
          </p:nvSpPr>
          <p:spPr>
            <a:xfrm>
              <a:off x="812800" y="2588523"/>
              <a:ext cx="114300" cy="114300"/>
            </a:xfrm>
            <a:prstGeom prst="ellipse">
              <a:avLst/>
            </a:prstGeom>
            <a:solidFill>
              <a:srgbClr val="0C2542"/>
            </a:solidFill>
            <a:ln w="38100" cap="flat" cmpd="sng">
              <a:solidFill>
                <a:srgbClr val="0C2542">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4" name="Google Shape;534;p28"/>
            <p:cNvSpPr txBox="1"/>
            <p:nvPr/>
          </p:nvSpPr>
          <p:spPr>
            <a:xfrm>
              <a:off x="1126219" y="2461007"/>
              <a:ext cx="443638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PICS is not a DSM diagnosis </a:t>
              </a:r>
              <a:endParaRPr/>
            </a:p>
          </p:txBody>
        </p:sp>
      </p:grpSp>
      <p:grpSp>
        <p:nvGrpSpPr>
          <p:cNvPr id="535" name="Google Shape;535;p28"/>
          <p:cNvGrpSpPr/>
          <p:nvPr/>
        </p:nvGrpSpPr>
        <p:grpSpPr>
          <a:xfrm>
            <a:off x="812800" y="3115057"/>
            <a:ext cx="4749800" cy="369332"/>
            <a:chOff x="812800" y="2321307"/>
            <a:chExt cx="4749800" cy="369332"/>
          </a:xfrm>
        </p:grpSpPr>
        <p:sp>
          <p:nvSpPr>
            <p:cNvPr id="536" name="Google Shape;536;p28"/>
            <p:cNvSpPr/>
            <p:nvPr/>
          </p:nvSpPr>
          <p:spPr>
            <a:xfrm>
              <a:off x="812800" y="2448823"/>
              <a:ext cx="114300" cy="114300"/>
            </a:xfrm>
            <a:prstGeom prst="ellipse">
              <a:avLst/>
            </a:prstGeom>
            <a:solidFill>
              <a:srgbClr val="0C2542"/>
            </a:solidFill>
            <a:ln w="38100" cap="flat" cmpd="sng">
              <a:solidFill>
                <a:srgbClr val="0C2542">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7" name="Google Shape;537;p28"/>
            <p:cNvSpPr txBox="1"/>
            <p:nvPr/>
          </p:nvSpPr>
          <p:spPr>
            <a:xfrm>
              <a:off x="1126219" y="2321307"/>
              <a:ext cx="443638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The symptoms are often trauma-related</a:t>
              </a:r>
              <a:endParaRPr/>
            </a:p>
          </p:txBody>
        </p:sp>
      </p:grpSp>
      <p:grpSp>
        <p:nvGrpSpPr>
          <p:cNvPr id="538" name="Google Shape;538;p28"/>
          <p:cNvGrpSpPr/>
          <p:nvPr/>
        </p:nvGrpSpPr>
        <p:grpSpPr>
          <a:xfrm>
            <a:off x="812800" y="3743707"/>
            <a:ext cx="4749800" cy="923330"/>
            <a:chOff x="812800" y="2321307"/>
            <a:chExt cx="4749800" cy="923330"/>
          </a:xfrm>
        </p:grpSpPr>
        <p:sp>
          <p:nvSpPr>
            <p:cNvPr id="539" name="Google Shape;539;p28"/>
            <p:cNvSpPr/>
            <p:nvPr/>
          </p:nvSpPr>
          <p:spPr>
            <a:xfrm>
              <a:off x="812800" y="2448823"/>
              <a:ext cx="114300" cy="114300"/>
            </a:xfrm>
            <a:prstGeom prst="ellipse">
              <a:avLst/>
            </a:prstGeom>
            <a:solidFill>
              <a:srgbClr val="0C2542"/>
            </a:solidFill>
            <a:ln w="38100" cap="flat" cmpd="sng">
              <a:solidFill>
                <a:srgbClr val="0C2542">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28"/>
            <p:cNvSpPr txBox="1"/>
            <p:nvPr/>
          </p:nvSpPr>
          <p:spPr>
            <a:xfrm>
              <a:off x="1126219" y="2321307"/>
              <a:ext cx="4436381"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These experiences impact therapeutic outreach, engagement, and feelings of safety</a:t>
              </a:r>
              <a:endParaRPr/>
            </a:p>
          </p:txBody>
        </p:sp>
      </p:grpSp>
      <p:sp>
        <p:nvSpPr>
          <p:cNvPr id="541" name="Google Shape;541;p28"/>
          <p:cNvSpPr/>
          <p:nvPr/>
        </p:nvSpPr>
        <p:spPr>
          <a:xfrm>
            <a:off x="6394808" y="1718597"/>
            <a:ext cx="5260259" cy="643603"/>
          </a:xfrm>
          <a:prstGeom prst="roundRect">
            <a:avLst>
              <a:gd name="adj" fmla="val 16667"/>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2" name="Google Shape;542;p28"/>
          <p:cNvSpPr txBox="1"/>
          <p:nvPr/>
        </p:nvSpPr>
        <p:spPr>
          <a:xfrm>
            <a:off x="6593800" y="1840350"/>
            <a:ext cx="4434300" cy="400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2000" b="1">
                <a:solidFill>
                  <a:schemeClr val="lt1"/>
                </a:solidFill>
                <a:latin typeface="Arial"/>
                <a:ea typeface="Arial"/>
                <a:cs typeface="Arial"/>
                <a:sym typeface="Arial"/>
              </a:rPr>
              <a:t>Clinical &amp; Societal Considerations</a:t>
            </a:r>
            <a:endParaRPr/>
          </a:p>
        </p:txBody>
      </p:sp>
      <p:grpSp>
        <p:nvGrpSpPr>
          <p:cNvPr id="543" name="Google Shape;543;p28"/>
          <p:cNvGrpSpPr/>
          <p:nvPr/>
        </p:nvGrpSpPr>
        <p:grpSpPr>
          <a:xfrm>
            <a:off x="6654800" y="2486407"/>
            <a:ext cx="4749800" cy="646331"/>
            <a:chOff x="6654800" y="2461007"/>
            <a:chExt cx="4749800" cy="646331"/>
          </a:xfrm>
        </p:grpSpPr>
        <p:sp>
          <p:nvSpPr>
            <p:cNvPr id="544" name="Google Shape;544;p28"/>
            <p:cNvSpPr/>
            <p:nvPr/>
          </p:nvSpPr>
          <p:spPr>
            <a:xfrm>
              <a:off x="6654800" y="2588523"/>
              <a:ext cx="114300" cy="114300"/>
            </a:xfrm>
            <a:prstGeom prst="ellipse">
              <a:avLst/>
            </a:prstGeom>
            <a:solidFill>
              <a:srgbClr val="DFB137"/>
            </a:solidFill>
            <a:ln w="38100" cap="flat" cmpd="sng">
              <a:solidFill>
                <a:srgbClr val="DFB137">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5" name="Google Shape;545;p28"/>
            <p:cNvSpPr txBox="1"/>
            <p:nvPr/>
          </p:nvSpPr>
          <p:spPr>
            <a:xfrm>
              <a:off x="6968219" y="2461007"/>
              <a:ext cx="443638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Trauma responses are adaptive survival responses</a:t>
              </a:r>
              <a:endParaRPr/>
            </a:p>
          </p:txBody>
        </p:sp>
      </p:grpSp>
      <p:grpSp>
        <p:nvGrpSpPr>
          <p:cNvPr id="546" name="Google Shape;546;p28"/>
          <p:cNvGrpSpPr/>
          <p:nvPr/>
        </p:nvGrpSpPr>
        <p:grpSpPr>
          <a:xfrm>
            <a:off x="6654800" y="3273807"/>
            <a:ext cx="4749800" cy="646331"/>
            <a:chOff x="812800" y="2321307"/>
            <a:chExt cx="4749800" cy="646331"/>
          </a:xfrm>
        </p:grpSpPr>
        <p:sp>
          <p:nvSpPr>
            <p:cNvPr id="547" name="Google Shape;547;p28"/>
            <p:cNvSpPr/>
            <p:nvPr/>
          </p:nvSpPr>
          <p:spPr>
            <a:xfrm>
              <a:off x="812800" y="2448823"/>
              <a:ext cx="114300" cy="114300"/>
            </a:xfrm>
            <a:prstGeom prst="ellipse">
              <a:avLst/>
            </a:prstGeom>
            <a:solidFill>
              <a:srgbClr val="DFB137"/>
            </a:solidFill>
            <a:ln w="38100" cap="flat" cmpd="sng">
              <a:solidFill>
                <a:srgbClr val="DFB137">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8" name="Google Shape;548;p28"/>
            <p:cNvSpPr txBox="1"/>
            <p:nvPr/>
          </p:nvSpPr>
          <p:spPr>
            <a:xfrm>
              <a:off x="1126219" y="2321307"/>
              <a:ext cx="443638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Re-entry often includes overwhelming practical and emotional demands</a:t>
              </a:r>
              <a:endParaRPr/>
            </a:p>
          </p:txBody>
        </p:sp>
      </p:grpSp>
      <p:grpSp>
        <p:nvGrpSpPr>
          <p:cNvPr id="549" name="Google Shape;549;p28"/>
          <p:cNvGrpSpPr/>
          <p:nvPr/>
        </p:nvGrpSpPr>
        <p:grpSpPr>
          <a:xfrm>
            <a:off x="6654800" y="4061207"/>
            <a:ext cx="4749800" cy="646331"/>
            <a:chOff x="812800" y="2321307"/>
            <a:chExt cx="4749800" cy="646331"/>
          </a:xfrm>
        </p:grpSpPr>
        <p:sp>
          <p:nvSpPr>
            <p:cNvPr id="550" name="Google Shape;550;p28"/>
            <p:cNvSpPr/>
            <p:nvPr/>
          </p:nvSpPr>
          <p:spPr>
            <a:xfrm>
              <a:off x="812800" y="2448823"/>
              <a:ext cx="114300" cy="114300"/>
            </a:xfrm>
            <a:prstGeom prst="ellipse">
              <a:avLst/>
            </a:prstGeom>
            <a:solidFill>
              <a:srgbClr val="DFB137"/>
            </a:solidFill>
            <a:ln w="38100" cap="flat" cmpd="sng">
              <a:solidFill>
                <a:srgbClr val="DFB137">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1" name="Google Shape;551;p28"/>
            <p:cNvSpPr txBox="1"/>
            <p:nvPr/>
          </p:nvSpPr>
          <p:spPr>
            <a:xfrm>
              <a:off x="1126219" y="2321307"/>
              <a:ext cx="443638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Therapeutic trust and consistency are critical</a:t>
              </a:r>
              <a:endParaRPr/>
            </a:p>
          </p:txBody>
        </p:sp>
      </p:grpSp>
      <p:grpSp>
        <p:nvGrpSpPr>
          <p:cNvPr id="552" name="Google Shape;552;p28"/>
          <p:cNvGrpSpPr/>
          <p:nvPr/>
        </p:nvGrpSpPr>
        <p:grpSpPr>
          <a:xfrm>
            <a:off x="6654800" y="4848607"/>
            <a:ext cx="4749800" cy="646331"/>
            <a:chOff x="812800" y="2321307"/>
            <a:chExt cx="4749800" cy="646331"/>
          </a:xfrm>
        </p:grpSpPr>
        <p:sp>
          <p:nvSpPr>
            <p:cNvPr id="553" name="Google Shape;553;p28"/>
            <p:cNvSpPr/>
            <p:nvPr/>
          </p:nvSpPr>
          <p:spPr>
            <a:xfrm>
              <a:off x="812800" y="2448823"/>
              <a:ext cx="114300" cy="114300"/>
            </a:xfrm>
            <a:prstGeom prst="ellipse">
              <a:avLst/>
            </a:prstGeom>
            <a:solidFill>
              <a:srgbClr val="DFB137"/>
            </a:solidFill>
            <a:ln w="38100" cap="flat" cmpd="sng">
              <a:solidFill>
                <a:srgbClr val="DFB137">
                  <a:alpha val="45098"/>
                </a:srgbClr>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4" name="Google Shape;554;p28"/>
            <p:cNvSpPr txBox="1"/>
            <p:nvPr/>
          </p:nvSpPr>
          <p:spPr>
            <a:xfrm>
              <a:off x="1126219" y="2321307"/>
              <a:ext cx="443638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Arial"/>
                  <a:ea typeface="Arial"/>
                  <a:cs typeface="Arial"/>
                  <a:sym typeface="Arial"/>
                </a:rPr>
                <a:t>Peer/community support can be very helpful protective factors </a:t>
              </a:r>
              <a:endParaRPr/>
            </a:p>
          </p:txBody>
        </p:sp>
      </p:grpSp>
      <p:grpSp>
        <p:nvGrpSpPr>
          <p:cNvPr id="555" name="Google Shape;555;p28"/>
          <p:cNvGrpSpPr/>
          <p:nvPr/>
        </p:nvGrpSpPr>
        <p:grpSpPr>
          <a:xfrm>
            <a:off x="5196117" y="1869496"/>
            <a:ext cx="348818" cy="341805"/>
            <a:chOff x="3773717" y="-665851"/>
            <a:chExt cx="308472" cy="302270"/>
          </a:xfrm>
        </p:grpSpPr>
        <p:sp>
          <p:nvSpPr>
            <p:cNvPr id="556" name="Google Shape;556;p28"/>
            <p:cNvSpPr/>
            <p:nvPr/>
          </p:nvSpPr>
          <p:spPr>
            <a:xfrm>
              <a:off x="3773717" y="-614963"/>
              <a:ext cx="218684" cy="251382"/>
            </a:xfrm>
            <a:custGeom>
              <a:avLst/>
              <a:gdLst/>
              <a:ahLst/>
              <a:cxnLst/>
              <a:rect l="l" t="t" r="r" b="b"/>
              <a:pathLst>
                <a:path w="218684" h="251382" extrusionOk="0">
                  <a:moveTo>
                    <a:pt x="192102" y="188088"/>
                  </a:moveTo>
                  <a:cubicBezTo>
                    <a:pt x="190954" y="193056"/>
                    <a:pt x="190074" y="198102"/>
                    <a:pt x="188580" y="202960"/>
                  </a:cubicBezTo>
                  <a:cubicBezTo>
                    <a:pt x="187747" y="205648"/>
                    <a:pt x="185845" y="207990"/>
                    <a:pt x="184493" y="210537"/>
                  </a:cubicBezTo>
                  <a:cubicBezTo>
                    <a:pt x="176177" y="226116"/>
                    <a:pt x="171979" y="228191"/>
                    <a:pt x="154278" y="225456"/>
                  </a:cubicBezTo>
                  <a:cubicBezTo>
                    <a:pt x="152219" y="225142"/>
                    <a:pt x="150143" y="224796"/>
                    <a:pt x="148053" y="224654"/>
                  </a:cubicBezTo>
                  <a:cubicBezTo>
                    <a:pt x="130493" y="223428"/>
                    <a:pt x="129157" y="224277"/>
                    <a:pt x="127081" y="241680"/>
                  </a:cubicBezTo>
                  <a:cubicBezTo>
                    <a:pt x="126233" y="248832"/>
                    <a:pt x="123340" y="251489"/>
                    <a:pt x="115998" y="251379"/>
                  </a:cubicBezTo>
                  <a:cubicBezTo>
                    <a:pt x="90327" y="251033"/>
                    <a:pt x="64655" y="251269"/>
                    <a:pt x="38984" y="251238"/>
                  </a:cubicBezTo>
                  <a:cubicBezTo>
                    <a:pt x="29315" y="251222"/>
                    <a:pt x="28372" y="250184"/>
                    <a:pt x="28341" y="240218"/>
                  </a:cubicBezTo>
                  <a:cubicBezTo>
                    <a:pt x="28325" y="237073"/>
                    <a:pt x="28152" y="233914"/>
                    <a:pt x="28372" y="230785"/>
                  </a:cubicBezTo>
                  <a:cubicBezTo>
                    <a:pt x="30636" y="200209"/>
                    <a:pt x="22996" y="171975"/>
                    <a:pt x="10341" y="144275"/>
                  </a:cubicBezTo>
                  <a:cubicBezTo>
                    <a:pt x="-13476" y="92193"/>
                    <a:pt x="4964" y="36888"/>
                    <a:pt x="54170" y="11185"/>
                  </a:cubicBezTo>
                  <a:cubicBezTo>
                    <a:pt x="108390" y="-17143"/>
                    <a:pt x="167955" y="12883"/>
                    <a:pt x="188156" y="50612"/>
                  </a:cubicBezTo>
                  <a:cubicBezTo>
                    <a:pt x="195230" y="63833"/>
                    <a:pt x="198264" y="78500"/>
                    <a:pt x="197006" y="93152"/>
                  </a:cubicBezTo>
                  <a:cubicBezTo>
                    <a:pt x="195419" y="111561"/>
                    <a:pt x="202351" y="126071"/>
                    <a:pt x="213167" y="139701"/>
                  </a:cubicBezTo>
                  <a:cubicBezTo>
                    <a:pt x="214629" y="141540"/>
                    <a:pt x="215855" y="143568"/>
                    <a:pt x="217081" y="145580"/>
                  </a:cubicBezTo>
                  <a:cubicBezTo>
                    <a:pt x="219817" y="150076"/>
                    <a:pt x="219235" y="154509"/>
                    <a:pt x="213906" y="155374"/>
                  </a:cubicBezTo>
                  <a:cubicBezTo>
                    <a:pt x="199726" y="157685"/>
                    <a:pt x="193265" y="164633"/>
                    <a:pt x="196079" y="179489"/>
                  </a:cubicBezTo>
                  <a:cubicBezTo>
                    <a:pt x="196503" y="181769"/>
                    <a:pt x="193045" y="184787"/>
                    <a:pt x="191394" y="187459"/>
                  </a:cubicBezTo>
                  <a:cubicBezTo>
                    <a:pt x="191630" y="187648"/>
                    <a:pt x="191866" y="187868"/>
                    <a:pt x="192102" y="188088"/>
                  </a:cubicBezTo>
                  <a:close/>
                  <a:moveTo>
                    <a:pt x="97967" y="168045"/>
                  </a:moveTo>
                  <a:cubicBezTo>
                    <a:pt x="98486" y="167526"/>
                    <a:pt x="99005" y="166991"/>
                    <a:pt x="99523" y="166473"/>
                  </a:cubicBezTo>
                  <a:cubicBezTo>
                    <a:pt x="105120" y="167872"/>
                    <a:pt x="106943" y="165011"/>
                    <a:pt x="108107" y="160137"/>
                  </a:cubicBezTo>
                  <a:cubicBezTo>
                    <a:pt x="110795" y="148818"/>
                    <a:pt x="125934" y="142687"/>
                    <a:pt x="136105" y="148740"/>
                  </a:cubicBezTo>
                  <a:cubicBezTo>
                    <a:pt x="139925" y="151019"/>
                    <a:pt x="142645" y="151884"/>
                    <a:pt x="146260" y="148064"/>
                  </a:cubicBezTo>
                  <a:cubicBezTo>
                    <a:pt x="149546" y="144605"/>
                    <a:pt x="149986" y="142011"/>
                    <a:pt x="147597" y="137861"/>
                  </a:cubicBezTo>
                  <a:cubicBezTo>
                    <a:pt x="141246" y="126857"/>
                    <a:pt x="147377" y="112252"/>
                    <a:pt x="159497" y="109218"/>
                  </a:cubicBezTo>
                  <a:cubicBezTo>
                    <a:pt x="163600" y="108181"/>
                    <a:pt x="165801" y="106703"/>
                    <a:pt x="165597" y="101940"/>
                  </a:cubicBezTo>
                  <a:cubicBezTo>
                    <a:pt x="165408" y="97569"/>
                    <a:pt x="164842" y="94991"/>
                    <a:pt x="159749" y="93624"/>
                  </a:cubicBezTo>
                  <a:cubicBezTo>
                    <a:pt x="146826" y="90165"/>
                    <a:pt x="141261" y="76174"/>
                    <a:pt x="147895" y="64352"/>
                  </a:cubicBezTo>
                  <a:cubicBezTo>
                    <a:pt x="150206" y="60233"/>
                    <a:pt x="149184" y="57875"/>
                    <a:pt x="146339" y="54841"/>
                  </a:cubicBezTo>
                  <a:cubicBezTo>
                    <a:pt x="143305" y="51587"/>
                    <a:pt x="140680" y="51241"/>
                    <a:pt x="136812" y="53458"/>
                  </a:cubicBezTo>
                  <a:cubicBezTo>
                    <a:pt x="125179" y="60092"/>
                    <a:pt x="111094" y="54338"/>
                    <a:pt x="107792" y="41447"/>
                  </a:cubicBezTo>
                  <a:cubicBezTo>
                    <a:pt x="106629" y="36935"/>
                    <a:pt x="104601" y="35599"/>
                    <a:pt x="100231" y="35756"/>
                  </a:cubicBezTo>
                  <a:cubicBezTo>
                    <a:pt x="96301" y="35898"/>
                    <a:pt x="93612" y="36071"/>
                    <a:pt x="92245" y="40913"/>
                  </a:cubicBezTo>
                  <a:cubicBezTo>
                    <a:pt x="88362" y="54684"/>
                    <a:pt x="75329" y="59793"/>
                    <a:pt x="62706" y="53631"/>
                  </a:cubicBezTo>
                  <a:cubicBezTo>
                    <a:pt x="60474" y="52546"/>
                    <a:pt x="56449" y="53332"/>
                    <a:pt x="54075" y="54700"/>
                  </a:cubicBezTo>
                  <a:cubicBezTo>
                    <a:pt x="50821" y="56570"/>
                    <a:pt x="48919" y="59746"/>
                    <a:pt x="51843" y="63912"/>
                  </a:cubicBezTo>
                  <a:cubicBezTo>
                    <a:pt x="53777" y="66647"/>
                    <a:pt x="55993" y="69776"/>
                    <a:pt x="56323" y="72920"/>
                  </a:cubicBezTo>
                  <a:cubicBezTo>
                    <a:pt x="57031" y="79444"/>
                    <a:pt x="47064" y="92193"/>
                    <a:pt x="39911" y="93718"/>
                  </a:cubicBezTo>
                  <a:cubicBezTo>
                    <a:pt x="34456" y="94881"/>
                    <a:pt x="34519" y="98088"/>
                    <a:pt x="34330" y="102238"/>
                  </a:cubicBezTo>
                  <a:cubicBezTo>
                    <a:pt x="34142" y="106530"/>
                    <a:pt x="36012" y="108039"/>
                    <a:pt x="39927" y="109061"/>
                  </a:cubicBezTo>
                  <a:cubicBezTo>
                    <a:pt x="52739" y="112425"/>
                    <a:pt x="58713" y="126495"/>
                    <a:pt x="52157" y="138081"/>
                  </a:cubicBezTo>
                  <a:cubicBezTo>
                    <a:pt x="49721" y="142404"/>
                    <a:pt x="50617" y="144967"/>
                    <a:pt x="53824" y="148252"/>
                  </a:cubicBezTo>
                  <a:cubicBezTo>
                    <a:pt x="57125" y="151648"/>
                    <a:pt x="59672" y="151145"/>
                    <a:pt x="63335" y="149007"/>
                  </a:cubicBezTo>
                  <a:cubicBezTo>
                    <a:pt x="74355" y="142562"/>
                    <a:pt x="88236" y="148677"/>
                    <a:pt x="92308" y="161096"/>
                  </a:cubicBezTo>
                  <a:cubicBezTo>
                    <a:pt x="93172" y="163737"/>
                    <a:pt x="96018" y="165749"/>
                    <a:pt x="97967" y="168045"/>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7" name="Google Shape;557;p28"/>
            <p:cNvSpPr/>
            <p:nvPr/>
          </p:nvSpPr>
          <p:spPr>
            <a:xfrm>
              <a:off x="3974558" y="-665851"/>
              <a:ext cx="107631" cy="112331"/>
            </a:xfrm>
            <a:custGeom>
              <a:avLst/>
              <a:gdLst/>
              <a:ahLst/>
              <a:cxnLst/>
              <a:rect l="l" t="t" r="r" b="b"/>
              <a:pathLst>
                <a:path w="107631" h="112331" extrusionOk="0">
                  <a:moveTo>
                    <a:pt x="68464" y="112332"/>
                  </a:moveTo>
                  <a:cubicBezTo>
                    <a:pt x="68464" y="98215"/>
                    <a:pt x="68464" y="86786"/>
                    <a:pt x="68464" y="76897"/>
                  </a:cubicBezTo>
                  <a:cubicBezTo>
                    <a:pt x="74736" y="73926"/>
                    <a:pt x="80474" y="71930"/>
                    <a:pt x="85301" y="68597"/>
                  </a:cubicBezTo>
                  <a:cubicBezTo>
                    <a:pt x="87313" y="67214"/>
                    <a:pt x="88115" y="62969"/>
                    <a:pt x="88099" y="60029"/>
                  </a:cubicBezTo>
                  <a:cubicBezTo>
                    <a:pt x="88067" y="53332"/>
                    <a:pt x="82046" y="47736"/>
                    <a:pt x="75444" y="47359"/>
                  </a:cubicBezTo>
                  <a:cubicBezTo>
                    <a:pt x="66829" y="46887"/>
                    <a:pt x="62647" y="51587"/>
                    <a:pt x="59723" y="65170"/>
                  </a:cubicBezTo>
                  <a:cubicBezTo>
                    <a:pt x="52963" y="66176"/>
                    <a:pt x="46471" y="68063"/>
                    <a:pt x="45921" y="57011"/>
                  </a:cubicBezTo>
                  <a:cubicBezTo>
                    <a:pt x="45591" y="50471"/>
                    <a:pt x="37903" y="46494"/>
                    <a:pt x="31002" y="47453"/>
                  </a:cubicBezTo>
                  <a:cubicBezTo>
                    <a:pt x="24745" y="48318"/>
                    <a:pt x="19730" y="54024"/>
                    <a:pt x="19542" y="60485"/>
                  </a:cubicBezTo>
                  <a:cubicBezTo>
                    <a:pt x="19337" y="67229"/>
                    <a:pt x="24289" y="73187"/>
                    <a:pt x="31112" y="74178"/>
                  </a:cubicBezTo>
                  <a:cubicBezTo>
                    <a:pt x="33659" y="74539"/>
                    <a:pt x="36253" y="74508"/>
                    <a:pt x="39287" y="74681"/>
                  </a:cubicBezTo>
                  <a:cubicBezTo>
                    <a:pt x="39287" y="86628"/>
                    <a:pt x="39287" y="98246"/>
                    <a:pt x="39287" y="109816"/>
                  </a:cubicBezTo>
                  <a:cubicBezTo>
                    <a:pt x="26223" y="112111"/>
                    <a:pt x="26443" y="112001"/>
                    <a:pt x="20516" y="101186"/>
                  </a:cubicBezTo>
                  <a:cubicBezTo>
                    <a:pt x="16382" y="93624"/>
                    <a:pt x="11194" y="86628"/>
                    <a:pt x="7107" y="79051"/>
                  </a:cubicBezTo>
                  <a:cubicBezTo>
                    <a:pt x="-3489" y="59448"/>
                    <a:pt x="-2168" y="40033"/>
                    <a:pt x="10612" y="22127"/>
                  </a:cubicBezTo>
                  <a:cubicBezTo>
                    <a:pt x="23535" y="4033"/>
                    <a:pt x="42101" y="-2853"/>
                    <a:pt x="63716" y="1062"/>
                  </a:cubicBezTo>
                  <a:cubicBezTo>
                    <a:pt x="85474" y="4992"/>
                    <a:pt x="99528" y="18621"/>
                    <a:pt x="105611" y="39876"/>
                  </a:cubicBezTo>
                  <a:cubicBezTo>
                    <a:pt x="109777" y="54449"/>
                    <a:pt x="107388" y="68298"/>
                    <a:pt x="99480" y="81284"/>
                  </a:cubicBezTo>
                  <a:cubicBezTo>
                    <a:pt x="94183" y="89977"/>
                    <a:pt x="90048" y="99504"/>
                    <a:pt x="83823" y="107427"/>
                  </a:cubicBezTo>
                  <a:cubicBezTo>
                    <a:pt x="81260" y="110634"/>
                    <a:pt x="74563" y="110539"/>
                    <a:pt x="68464" y="11233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8" name="Google Shape;558;p28"/>
            <p:cNvSpPr/>
            <p:nvPr/>
          </p:nvSpPr>
          <p:spPr>
            <a:xfrm>
              <a:off x="3994807" y="-525730"/>
              <a:ext cx="66907" cy="11527"/>
            </a:xfrm>
            <a:custGeom>
              <a:avLst/>
              <a:gdLst/>
              <a:ahLst/>
              <a:cxnLst/>
              <a:rect l="l" t="t" r="r" b="b"/>
              <a:pathLst>
                <a:path w="66907" h="11527" extrusionOk="0">
                  <a:moveTo>
                    <a:pt x="33438" y="11386"/>
                  </a:moveTo>
                  <a:cubicBezTo>
                    <a:pt x="24838" y="11386"/>
                    <a:pt x="16192" y="11841"/>
                    <a:pt x="7656" y="11118"/>
                  </a:cubicBezTo>
                  <a:cubicBezTo>
                    <a:pt x="4968" y="10898"/>
                    <a:pt x="2547" y="7534"/>
                    <a:pt x="0" y="5600"/>
                  </a:cubicBezTo>
                  <a:cubicBezTo>
                    <a:pt x="2625" y="3761"/>
                    <a:pt x="5203" y="381"/>
                    <a:pt x="7876" y="303"/>
                  </a:cubicBezTo>
                  <a:cubicBezTo>
                    <a:pt x="25059" y="-185"/>
                    <a:pt x="42272" y="67"/>
                    <a:pt x="59471" y="51"/>
                  </a:cubicBezTo>
                  <a:cubicBezTo>
                    <a:pt x="63527" y="51"/>
                    <a:pt x="66985" y="884"/>
                    <a:pt x="66907" y="5852"/>
                  </a:cubicBezTo>
                  <a:cubicBezTo>
                    <a:pt x="66828" y="10867"/>
                    <a:pt x="63197" y="11417"/>
                    <a:pt x="59235" y="11386"/>
                  </a:cubicBezTo>
                  <a:cubicBezTo>
                    <a:pt x="50636" y="11354"/>
                    <a:pt x="42037" y="11386"/>
                    <a:pt x="33438" y="1138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9" name="Google Shape;559;p28"/>
            <p:cNvSpPr/>
            <p:nvPr/>
          </p:nvSpPr>
          <p:spPr>
            <a:xfrm>
              <a:off x="3994791" y="-546031"/>
              <a:ext cx="67000" cy="11305"/>
            </a:xfrm>
            <a:custGeom>
              <a:avLst/>
              <a:gdLst/>
              <a:ahLst/>
              <a:cxnLst/>
              <a:rect l="l" t="t" r="r" b="b"/>
              <a:pathLst>
                <a:path w="67000" h="11305" extrusionOk="0">
                  <a:moveTo>
                    <a:pt x="33831" y="11187"/>
                  </a:moveTo>
                  <a:cubicBezTo>
                    <a:pt x="24933" y="11187"/>
                    <a:pt x="16019" y="11580"/>
                    <a:pt x="7169" y="10936"/>
                  </a:cubicBezTo>
                  <a:cubicBezTo>
                    <a:pt x="4669" y="10747"/>
                    <a:pt x="2390" y="7556"/>
                    <a:pt x="0" y="5748"/>
                  </a:cubicBezTo>
                  <a:cubicBezTo>
                    <a:pt x="2342" y="3861"/>
                    <a:pt x="4653" y="403"/>
                    <a:pt x="7043" y="340"/>
                  </a:cubicBezTo>
                  <a:cubicBezTo>
                    <a:pt x="24823" y="-116"/>
                    <a:pt x="42618" y="-116"/>
                    <a:pt x="60398" y="356"/>
                  </a:cubicBezTo>
                  <a:cubicBezTo>
                    <a:pt x="62646" y="419"/>
                    <a:pt x="64800" y="4066"/>
                    <a:pt x="67001" y="6047"/>
                  </a:cubicBezTo>
                  <a:cubicBezTo>
                    <a:pt x="64847" y="7760"/>
                    <a:pt x="62772" y="10794"/>
                    <a:pt x="60508" y="10936"/>
                  </a:cubicBezTo>
                  <a:cubicBezTo>
                    <a:pt x="51642" y="11517"/>
                    <a:pt x="42713" y="11187"/>
                    <a:pt x="33831" y="11187"/>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0" name="Google Shape;560;p28"/>
            <p:cNvSpPr/>
            <p:nvPr/>
          </p:nvSpPr>
          <p:spPr>
            <a:xfrm>
              <a:off x="4009333" y="-504990"/>
              <a:ext cx="37760" cy="15422"/>
            </a:xfrm>
            <a:custGeom>
              <a:avLst/>
              <a:gdLst/>
              <a:ahLst/>
              <a:cxnLst/>
              <a:rect l="l" t="t" r="r" b="b"/>
              <a:pathLst>
                <a:path w="37760" h="15422" extrusionOk="0">
                  <a:moveTo>
                    <a:pt x="0" y="0"/>
                  </a:moveTo>
                  <a:cubicBezTo>
                    <a:pt x="12969" y="0"/>
                    <a:pt x="25326" y="0"/>
                    <a:pt x="37761" y="0"/>
                  </a:cubicBezTo>
                  <a:cubicBezTo>
                    <a:pt x="36141" y="8803"/>
                    <a:pt x="28690" y="14997"/>
                    <a:pt x="19682" y="15406"/>
                  </a:cubicBezTo>
                  <a:cubicBezTo>
                    <a:pt x="10910" y="15783"/>
                    <a:pt x="2798" y="9715"/>
                    <a:pt x="0"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1" name="Google Shape;561;p28"/>
            <p:cNvSpPr/>
            <p:nvPr/>
          </p:nvSpPr>
          <p:spPr>
            <a:xfrm>
              <a:off x="4022994" y="-590919"/>
              <a:ext cx="10281" cy="35292"/>
            </a:xfrm>
            <a:custGeom>
              <a:avLst/>
              <a:gdLst/>
              <a:ahLst/>
              <a:cxnLst/>
              <a:rect l="l" t="t" r="r" b="b"/>
              <a:pathLst>
                <a:path w="10281" h="35292" extrusionOk="0">
                  <a:moveTo>
                    <a:pt x="10281" y="35293"/>
                  </a:moveTo>
                  <a:cubicBezTo>
                    <a:pt x="6477" y="35293"/>
                    <a:pt x="3427" y="35293"/>
                    <a:pt x="0" y="35293"/>
                  </a:cubicBezTo>
                  <a:cubicBezTo>
                    <a:pt x="0" y="23392"/>
                    <a:pt x="0" y="11995"/>
                    <a:pt x="0" y="0"/>
                  </a:cubicBezTo>
                  <a:cubicBezTo>
                    <a:pt x="3443" y="0"/>
                    <a:pt x="6650" y="0"/>
                    <a:pt x="10281" y="0"/>
                  </a:cubicBezTo>
                  <a:cubicBezTo>
                    <a:pt x="10281" y="11900"/>
                    <a:pt x="10281" y="23675"/>
                    <a:pt x="10281" y="35293"/>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2" name="Google Shape;562;p28"/>
            <p:cNvSpPr/>
            <p:nvPr/>
          </p:nvSpPr>
          <p:spPr>
            <a:xfrm>
              <a:off x="4003155" y="-609548"/>
              <a:ext cx="10705" cy="10344"/>
            </a:xfrm>
            <a:custGeom>
              <a:avLst/>
              <a:gdLst/>
              <a:ahLst/>
              <a:cxnLst/>
              <a:rect l="l" t="t" r="r" b="b"/>
              <a:pathLst>
                <a:path w="10705" h="10344" extrusionOk="0">
                  <a:moveTo>
                    <a:pt x="7514" y="10344"/>
                  </a:moveTo>
                  <a:cubicBezTo>
                    <a:pt x="5015" y="8599"/>
                    <a:pt x="2500" y="6854"/>
                    <a:pt x="0" y="5109"/>
                  </a:cubicBezTo>
                  <a:cubicBezTo>
                    <a:pt x="1509" y="3411"/>
                    <a:pt x="3034" y="1698"/>
                    <a:pt x="4543" y="0"/>
                  </a:cubicBezTo>
                  <a:cubicBezTo>
                    <a:pt x="6603" y="2264"/>
                    <a:pt x="8646" y="4543"/>
                    <a:pt x="10706" y="6807"/>
                  </a:cubicBezTo>
                  <a:cubicBezTo>
                    <a:pt x="9652" y="7986"/>
                    <a:pt x="8583" y="9165"/>
                    <a:pt x="7514" y="10344"/>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3" name="Google Shape;563;p28"/>
            <p:cNvSpPr/>
            <p:nvPr/>
          </p:nvSpPr>
          <p:spPr>
            <a:xfrm>
              <a:off x="4043321" y="-609516"/>
              <a:ext cx="10438" cy="10627"/>
            </a:xfrm>
            <a:custGeom>
              <a:avLst/>
              <a:gdLst/>
              <a:ahLst/>
              <a:cxnLst/>
              <a:rect l="l" t="t" r="r" b="b"/>
              <a:pathLst>
                <a:path w="10438" h="10627" extrusionOk="0">
                  <a:moveTo>
                    <a:pt x="0" y="7436"/>
                  </a:moveTo>
                  <a:cubicBezTo>
                    <a:pt x="1729" y="4952"/>
                    <a:pt x="3459" y="2484"/>
                    <a:pt x="5188" y="0"/>
                  </a:cubicBezTo>
                  <a:cubicBezTo>
                    <a:pt x="6933" y="1493"/>
                    <a:pt x="8678" y="2971"/>
                    <a:pt x="10438" y="4465"/>
                  </a:cubicBezTo>
                  <a:cubicBezTo>
                    <a:pt x="8159" y="6524"/>
                    <a:pt x="5879" y="8568"/>
                    <a:pt x="3600" y="10627"/>
                  </a:cubicBezTo>
                  <a:cubicBezTo>
                    <a:pt x="2390" y="9558"/>
                    <a:pt x="1195" y="8489"/>
                    <a:pt x="0" y="743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4" name="Google Shape;564;p28"/>
            <p:cNvSpPr/>
            <p:nvPr/>
          </p:nvSpPr>
          <p:spPr>
            <a:xfrm>
              <a:off x="3837429" y="-549781"/>
              <a:ext cx="72157" cy="72649"/>
            </a:xfrm>
            <a:custGeom>
              <a:avLst/>
              <a:gdLst/>
              <a:ahLst/>
              <a:cxnLst/>
              <a:rect l="l" t="t" r="r" b="b"/>
              <a:pathLst>
                <a:path w="72157" h="72649" extrusionOk="0">
                  <a:moveTo>
                    <a:pt x="72157" y="36365"/>
                  </a:moveTo>
                  <a:cubicBezTo>
                    <a:pt x="72047" y="56408"/>
                    <a:pt x="56295" y="72427"/>
                    <a:pt x="36409" y="72647"/>
                  </a:cubicBezTo>
                  <a:cubicBezTo>
                    <a:pt x="16648" y="72883"/>
                    <a:pt x="-63" y="56031"/>
                    <a:pt x="0" y="35987"/>
                  </a:cubicBezTo>
                  <a:cubicBezTo>
                    <a:pt x="79" y="15771"/>
                    <a:pt x="16444" y="-249"/>
                    <a:pt x="36770" y="3"/>
                  </a:cubicBezTo>
                  <a:cubicBezTo>
                    <a:pt x="56830" y="254"/>
                    <a:pt x="72267" y="16116"/>
                    <a:pt x="72157" y="36365"/>
                  </a:cubicBezTo>
                  <a:close/>
                  <a:moveTo>
                    <a:pt x="32007" y="41096"/>
                  </a:moveTo>
                  <a:cubicBezTo>
                    <a:pt x="28706" y="39068"/>
                    <a:pt x="26411" y="37056"/>
                    <a:pt x="23754" y="36223"/>
                  </a:cubicBezTo>
                  <a:cubicBezTo>
                    <a:pt x="21930" y="35657"/>
                    <a:pt x="19604" y="36695"/>
                    <a:pt x="17497" y="37009"/>
                  </a:cubicBezTo>
                  <a:cubicBezTo>
                    <a:pt x="17969" y="39037"/>
                    <a:pt x="17796" y="41757"/>
                    <a:pt x="19069" y="42951"/>
                  </a:cubicBezTo>
                  <a:cubicBezTo>
                    <a:pt x="21883" y="45608"/>
                    <a:pt x="25153" y="48281"/>
                    <a:pt x="28722" y="49475"/>
                  </a:cubicBezTo>
                  <a:cubicBezTo>
                    <a:pt x="31237" y="50309"/>
                    <a:pt x="35576" y="49758"/>
                    <a:pt x="37321" y="48029"/>
                  </a:cubicBezTo>
                  <a:cubicBezTo>
                    <a:pt x="43074" y="42370"/>
                    <a:pt x="48231" y="36050"/>
                    <a:pt x="53136" y="29605"/>
                  </a:cubicBezTo>
                  <a:cubicBezTo>
                    <a:pt x="54472" y="27844"/>
                    <a:pt x="54079" y="24763"/>
                    <a:pt x="54472" y="22295"/>
                  </a:cubicBezTo>
                  <a:cubicBezTo>
                    <a:pt x="51846" y="22892"/>
                    <a:pt x="48372" y="22640"/>
                    <a:pt x="46753" y="24244"/>
                  </a:cubicBezTo>
                  <a:cubicBezTo>
                    <a:pt x="41581" y="29353"/>
                    <a:pt x="37101" y="35154"/>
                    <a:pt x="32007" y="4109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565" name="Google Shape;565;p28"/>
          <p:cNvGrpSpPr/>
          <p:nvPr/>
        </p:nvGrpSpPr>
        <p:grpSpPr>
          <a:xfrm>
            <a:off x="11095375" y="1868967"/>
            <a:ext cx="341883" cy="342862"/>
            <a:chOff x="7713546" y="-462105"/>
            <a:chExt cx="302339" cy="303205"/>
          </a:xfrm>
        </p:grpSpPr>
        <p:sp>
          <p:nvSpPr>
            <p:cNvPr id="566" name="Google Shape;566;p28"/>
            <p:cNvSpPr/>
            <p:nvPr/>
          </p:nvSpPr>
          <p:spPr>
            <a:xfrm>
              <a:off x="7739295" y="-462105"/>
              <a:ext cx="276590" cy="303205"/>
            </a:xfrm>
            <a:custGeom>
              <a:avLst/>
              <a:gdLst/>
              <a:ahLst/>
              <a:cxnLst/>
              <a:rect l="l" t="t" r="r" b="b"/>
              <a:pathLst>
                <a:path w="276590" h="303205" extrusionOk="0">
                  <a:moveTo>
                    <a:pt x="1713" y="167093"/>
                  </a:moveTo>
                  <a:cubicBezTo>
                    <a:pt x="22842" y="178962"/>
                    <a:pt x="45228" y="185361"/>
                    <a:pt x="69453" y="180880"/>
                  </a:cubicBezTo>
                  <a:cubicBezTo>
                    <a:pt x="79106" y="179104"/>
                    <a:pt x="88334" y="175032"/>
                    <a:pt x="97907" y="172596"/>
                  </a:cubicBezTo>
                  <a:cubicBezTo>
                    <a:pt x="101554" y="171668"/>
                    <a:pt x="105815" y="171621"/>
                    <a:pt x="109478" y="172486"/>
                  </a:cubicBezTo>
                  <a:cubicBezTo>
                    <a:pt x="115263" y="173853"/>
                    <a:pt x="120639" y="177186"/>
                    <a:pt x="126440" y="178208"/>
                  </a:cubicBezTo>
                  <a:cubicBezTo>
                    <a:pt x="141956" y="180896"/>
                    <a:pt x="154313" y="168351"/>
                    <a:pt x="152065" y="152851"/>
                  </a:cubicBezTo>
                  <a:cubicBezTo>
                    <a:pt x="151844" y="151294"/>
                    <a:pt x="151609" y="149738"/>
                    <a:pt x="151216" y="148213"/>
                  </a:cubicBezTo>
                  <a:cubicBezTo>
                    <a:pt x="149596" y="142004"/>
                    <a:pt x="149738" y="116568"/>
                    <a:pt x="151420" y="110437"/>
                  </a:cubicBezTo>
                  <a:cubicBezTo>
                    <a:pt x="162645" y="69390"/>
                    <a:pt x="151954" y="34648"/>
                    <a:pt x="121221" y="5722"/>
                  </a:cubicBezTo>
                  <a:cubicBezTo>
                    <a:pt x="120105" y="4669"/>
                    <a:pt x="118533" y="4103"/>
                    <a:pt x="117165" y="3301"/>
                  </a:cubicBezTo>
                  <a:cubicBezTo>
                    <a:pt x="117605" y="2201"/>
                    <a:pt x="118045" y="1100"/>
                    <a:pt x="118485" y="0"/>
                  </a:cubicBezTo>
                  <a:cubicBezTo>
                    <a:pt x="129097" y="1258"/>
                    <a:pt x="139944" y="1541"/>
                    <a:pt x="150304" y="3914"/>
                  </a:cubicBezTo>
                  <a:cubicBezTo>
                    <a:pt x="207778" y="17057"/>
                    <a:pt x="244281" y="67803"/>
                    <a:pt x="245099" y="120466"/>
                  </a:cubicBezTo>
                  <a:cubicBezTo>
                    <a:pt x="245523" y="147317"/>
                    <a:pt x="256009" y="168666"/>
                    <a:pt x="267107" y="190942"/>
                  </a:cubicBezTo>
                  <a:cubicBezTo>
                    <a:pt x="269795" y="196318"/>
                    <a:pt x="272720" y="201584"/>
                    <a:pt x="275204" y="207071"/>
                  </a:cubicBezTo>
                  <a:cubicBezTo>
                    <a:pt x="278945" y="215324"/>
                    <a:pt x="274889" y="221785"/>
                    <a:pt x="265787" y="222100"/>
                  </a:cubicBezTo>
                  <a:cubicBezTo>
                    <a:pt x="259593" y="222320"/>
                    <a:pt x="253383" y="222147"/>
                    <a:pt x="246183" y="222147"/>
                  </a:cubicBezTo>
                  <a:cubicBezTo>
                    <a:pt x="246183" y="231689"/>
                    <a:pt x="246278" y="240257"/>
                    <a:pt x="246167" y="248809"/>
                  </a:cubicBezTo>
                  <a:cubicBezTo>
                    <a:pt x="245900" y="271352"/>
                    <a:pt x="234016" y="283064"/>
                    <a:pt x="211520" y="283095"/>
                  </a:cubicBezTo>
                  <a:cubicBezTo>
                    <a:pt x="203423" y="283111"/>
                    <a:pt x="195328" y="283095"/>
                    <a:pt x="187562" y="283095"/>
                  </a:cubicBezTo>
                  <a:cubicBezTo>
                    <a:pt x="186917" y="283881"/>
                    <a:pt x="186367" y="284243"/>
                    <a:pt x="186335" y="284652"/>
                  </a:cubicBezTo>
                  <a:cubicBezTo>
                    <a:pt x="184968" y="302589"/>
                    <a:pt x="184307" y="303202"/>
                    <a:pt x="166182" y="303202"/>
                  </a:cubicBezTo>
                  <a:cubicBezTo>
                    <a:pt x="130826" y="303202"/>
                    <a:pt x="95471" y="303218"/>
                    <a:pt x="60131" y="303186"/>
                  </a:cubicBezTo>
                  <a:cubicBezTo>
                    <a:pt x="48026" y="303170"/>
                    <a:pt x="43955" y="299838"/>
                    <a:pt x="44914" y="287843"/>
                  </a:cubicBezTo>
                  <a:cubicBezTo>
                    <a:pt x="47193" y="259216"/>
                    <a:pt x="33359" y="235824"/>
                    <a:pt x="21553" y="211693"/>
                  </a:cubicBezTo>
                  <a:cubicBezTo>
                    <a:pt x="14463" y="197214"/>
                    <a:pt x="7184" y="182845"/>
                    <a:pt x="0" y="168430"/>
                  </a:cubicBezTo>
                  <a:cubicBezTo>
                    <a:pt x="550" y="167990"/>
                    <a:pt x="1132" y="167534"/>
                    <a:pt x="1713" y="167093"/>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7" name="Google Shape;567;p28"/>
            <p:cNvSpPr/>
            <p:nvPr/>
          </p:nvSpPr>
          <p:spPr>
            <a:xfrm>
              <a:off x="7713546" y="-461448"/>
              <a:ext cx="161363" cy="161437"/>
            </a:xfrm>
            <a:custGeom>
              <a:avLst/>
              <a:gdLst/>
              <a:ahLst/>
              <a:cxnLst/>
              <a:rect l="l" t="t" r="r" b="b"/>
              <a:pathLst>
                <a:path w="161363" h="161437" extrusionOk="0">
                  <a:moveTo>
                    <a:pt x="84434" y="161438"/>
                  </a:moveTo>
                  <a:cubicBezTo>
                    <a:pt x="37540" y="161407"/>
                    <a:pt x="2263" y="127277"/>
                    <a:pt x="93" y="83417"/>
                  </a:cubicBezTo>
                  <a:cubicBezTo>
                    <a:pt x="-1966" y="41585"/>
                    <a:pt x="30355" y="5223"/>
                    <a:pt x="73869" y="444"/>
                  </a:cubicBezTo>
                  <a:cubicBezTo>
                    <a:pt x="114570" y="-4036"/>
                    <a:pt x="152881" y="25896"/>
                    <a:pt x="160128" y="67241"/>
                  </a:cubicBezTo>
                  <a:cubicBezTo>
                    <a:pt x="163602" y="87048"/>
                    <a:pt x="159625" y="105174"/>
                    <a:pt x="149721" y="122184"/>
                  </a:cubicBezTo>
                  <a:cubicBezTo>
                    <a:pt x="147363" y="126240"/>
                    <a:pt x="146687" y="129337"/>
                    <a:pt x="148998" y="133581"/>
                  </a:cubicBezTo>
                  <a:cubicBezTo>
                    <a:pt x="151969" y="139068"/>
                    <a:pt x="154390" y="144900"/>
                    <a:pt x="156638" y="150732"/>
                  </a:cubicBezTo>
                  <a:cubicBezTo>
                    <a:pt x="157377" y="152634"/>
                    <a:pt x="156842" y="155024"/>
                    <a:pt x="156890" y="157209"/>
                  </a:cubicBezTo>
                  <a:cubicBezTo>
                    <a:pt x="154925" y="157052"/>
                    <a:pt x="152771" y="157366"/>
                    <a:pt x="151026" y="156659"/>
                  </a:cubicBezTo>
                  <a:cubicBezTo>
                    <a:pt x="145209" y="154332"/>
                    <a:pt x="139409" y="151896"/>
                    <a:pt x="133859" y="149003"/>
                  </a:cubicBezTo>
                  <a:cubicBezTo>
                    <a:pt x="129740" y="146849"/>
                    <a:pt x="126565" y="146834"/>
                    <a:pt x="122430" y="149506"/>
                  </a:cubicBezTo>
                  <a:cubicBezTo>
                    <a:pt x="109838" y="157681"/>
                    <a:pt x="95643" y="160919"/>
                    <a:pt x="84434" y="161438"/>
                  </a:cubicBezTo>
                  <a:close/>
                  <a:moveTo>
                    <a:pt x="50776" y="90696"/>
                  </a:moveTo>
                  <a:cubicBezTo>
                    <a:pt x="56027" y="90601"/>
                    <a:pt x="60947" y="85634"/>
                    <a:pt x="60822" y="80540"/>
                  </a:cubicBezTo>
                  <a:cubicBezTo>
                    <a:pt x="60696" y="75620"/>
                    <a:pt x="55335" y="70432"/>
                    <a:pt x="50462" y="70510"/>
                  </a:cubicBezTo>
                  <a:cubicBezTo>
                    <a:pt x="45431" y="70589"/>
                    <a:pt x="40448" y="75793"/>
                    <a:pt x="40511" y="80855"/>
                  </a:cubicBezTo>
                  <a:cubicBezTo>
                    <a:pt x="40589" y="86121"/>
                    <a:pt x="45463" y="90790"/>
                    <a:pt x="50776" y="90696"/>
                  </a:cubicBezTo>
                  <a:close/>
                  <a:moveTo>
                    <a:pt x="81133" y="90680"/>
                  </a:moveTo>
                  <a:cubicBezTo>
                    <a:pt x="86556" y="90491"/>
                    <a:pt x="90989" y="85712"/>
                    <a:pt x="90753" y="80304"/>
                  </a:cubicBezTo>
                  <a:cubicBezTo>
                    <a:pt x="90518" y="75054"/>
                    <a:pt x="85424" y="70243"/>
                    <a:pt x="80378" y="70510"/>
                  </a:cubicBezTo>
                  <a:cubicBezTo>
                    <a:pt x="75410" y="70762"/>
                    <a:pt x="70395" y="76170"/>
                    <a:pt x="70584" y="81059"/>
                  </a:cubicBezTo>
                  <a:cubicBezTo>
                    <a:pt x="70788" y="86184"/>
                    <a:pt x="75929" y="90869"/>
                    <a:pt x="81133" y="90680"/>
                  </a:cubicBezTo>
                  <a:close/>
                  <a:moveTo>
                    <a:pt x="120780" y="81546"/>
                  </a:moveTo>
                  <a:cubicBezTo>
                    <a:pt x="120638" y="74975"/>
                    <a:pt x="116001" y="70023"/>
                    <a:pt x="110813" y="70589"/>
                  </a:cubicBezTo>
                  <a:cubicBezTo>
                    <a:pt x="104933" y="71218"/>
                    <a:pt x="101255" y="74661"/>
                    <a:pt x="101082" y="80855"/>
                  </a:cubicBezTo>
                  <a:cubicBezTo>
                    <a:pt x="100940" y="86231"/>
                    <a:pt x="105782" y="90994"/>
                    <a:pt x="111143" y="90617"/>
                  </a:cubicBezTo>
                  <a:cubicBezTo>
                    <a:pt x="117258" y="90193"/>
                    <a:pt x="120591" y="86750"/>
                    <a:pt x="120780" y="81546"/>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grpSp>
        <p:nvGrpSpPr>
          <p:cNvPr id="573" name="Google Shape;573;p22"/>
          <p:cNvGrpSpPr/>
          <p:nvPr/>
        </p:nvGrpSpPr>
        <p:grpSpPr>
          <a:xfrm>
            <a:off x="320040" y="325219"/>
            <a:ext cx="11799570" cy="714911"/>
            <a:chOff x="320040" y="325219"/>
            <a:chExt cx="11799570" cy="714911"/>
          </a:xfrm>
        </p:grpSpPr>
        <p:pic>
          <p:nvPicPr>
            <p:cNvPr id="574" name="Google Shape;574;p22"/>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575" name="Google Shape;575;p22"/>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576" name="Google Shape;576;p22"/>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7" name="Google Shape;577;p22"/>
            <p:cNvSpPr txBox="1"/>
            <p:nvPr/>
          </p:nvSpPr>
          <p:spPr>
            <a:xfrm>
              <a:off x="320040" y="325219"/>
              <a:ext cx="878586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0C2542"/>
                  </a:solidFill>
                  <a:latin typeface="Arial"/>
                  <a:ea typeface="Arial"/>
                  <a:cs typeface="Arial"/>
                  <a:sym typeface="Arial"/>
                </a:rPr>
                <a:t>TRAUMA &amp; RECOVERY </a:t>
              </a:r>
              <a:endParaRPr/>
            </a:p>
          </p:txBody>
        </p:sp>
      </p:grpSp>
      <p:sp>
        <p:nvSpPr>
          <p:cNvPr id="578" name="Google Shape;578;p22"/>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579" name="Google Shape;579;p22"/>
          <p:cNvSpPr/>
          <p:nvPr/>
        </p:nvSpPr>
        <p:spPr>
          <a:xfrm>
            <a:off x="434975" y="1872344"/>
            <a:ext cx="3599542" cy="551542"/>
          </a:xfrm>
          <a:prstGeom prst="roundRect">
            <a:avLst>
              <a:gd name="adj" fmla="val 50000"/>
            </a:avLst>
          </a:pr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580" name="Google Shape;580;p22"/>
          <p:cNvSpPr txBox="1"/>
          <p:nvPr/>
        </p:nvSpPr>
        <p:spPr>
          <a:xfrm>
            <a:off x="638175" y="1917283"/>
            <a:ext cx="2728686" cy="4616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US" sz="2400" b="1">
                <a:solidFill>
                  <a:srgbClr val="DFB137"/>
                </a:solidFill>
                <a:latin typeface="Arial"/>
                <a:ea typeface="Arial"/>
                <a:cs typeface="Arial"/>
                <a:sym typeface="Arial"/>
              </a:rPr>
              <a:t>Judith Herman</a:t>
            </a:r>
            <a:endParaRPr/>
          </a:p>
        </p:txBody>
      </p:sp>
      <p:cxnSp>
        <p:nvCxnSpPr>
          <p:cNvPr id="581" name="Google Shape;581;p22"/>
          <p:cNvCxnSpPr/>
          <p:nvPr/>
        </p:nvCxnSpPr>
        <p:spPr>
          <a:xfrm>
            <a:off x="4136571" y="2380343"/>
            <a:ext cx="6734629" cy="0"/>
          </a:xfrm>
          <a:prstGeom prst="straightConnector1">
            <a:avLst/>
          </a:prstGeom>
          <a:noFill/>
          <a:ln w="9525" cap="flat" cmpd="sng">
            <a:solidFill>
              <a:srgbClr val="0C2542"/>
            </a:solidFill>
            <a:prstDash val="solid"/>
            <a:miter lim="8000"/>
            <a:headEnd type="none" w="sm" len="sm"/>
            <a:tailEnd type="none" w="sm" len="sm"/>
          </a:ln>
        </p:spPr>
      </p:cxnSp>
      <p:grpSp>
        <p:nvGrpSpPr>
          <p:cNvPr id="582" name="Google Shape;582;p22"/>
          <p:cNvGrpSpPr/>
          <p:nvPr/>
        </p:nvGrpSpPr>
        <p:grpSpPr>
          <a:xfrm>
            <a:off x="10961914" y="1820621"/>
            <a:ext cx="788389" cy="556422"/>
            <a:chOff x="10961914" y="1588392"/>
            <a:chExt cx="788389" cy="556422"/>
          </a:xfrm>
        </p:grpSpPr>
        <p:sp>
          <p:nvSpPr>
            <p:cNvPr id="583" name="Google Shape;583;p22"/>
            <p:cNvSpPr/>
            <p:nvPr/>
          </p:nvSpPr>
          <p:spPr>
            <a:xfrm>
              <a:off x="10961914" y="1588392"/>
              <a:ext cx="368372" cy="556395"/>
            </a:xfrm>
            <a:custGeom>
              <a:avLst/>
              <a:gdLst/>
              <a:ahLst/>
              <a:cxnLst/>
              <a:rect l="l" t="t" r="r" b="b"/>
              <a:pathLst>
                <a:path w="368372" h="556395" extrusionOk="0">
                  <a:moveTo>
                    <a:pt x="144901" y="368936"/>
                  </a:moveTo>
                  <a:cubicBezTo>
                    <a:pt x="117853" y="354114"/>
                    <a:pt x="90707" y="343005"/>
                    <a:pt x="67964" y="326014"/>
                  </a:cubicBezTo>
                  <a:cubicBezTo>
                    <a:pt x="10418" y="282994"/>
                    <a:pt x="-13180" y="203657"/>
                    <a:pt x="7230" y="132800"/>
                  </a:cubicBezTo>
                  <a:cubicBezTo>
                    <a:pt x="27310" y="63061"/>
                    <a:pt x="90082" y="11232"/>
                    <a:pt x="160414" y="1669"/>
                  </a:cubicBezTo>
                  <a:cubicBezTo>
                    <a:pt x="272845" y="-13646"/>
                    <a:pt x="367398" y="78737"/>
                    <a:pt x="368351" y="185352"/>
                  </a:cubicBezTo>
                  <a:cubicBezTo>
                    <a:pt x="369304" y="294267"/>
                    <a:pt x="339002" y="391580"/>
                    <a:pt x="258286" y="468912"/>
                  </a:cubicBezTo>
                  <a:cubicBezTo>
                    <a:pt x="216021" y="509401"/>
                    <a:pt x="165771" y="536449"/>
                    <a:pt x="110196" y="553868"/>
                  </a:cubicBezTo>
                  <a:cubicBezTo>
                    <a:pt x="89918" y="560211"/>
                    <a:pt x="72467" y="554394"/>
                    <a:pt x="62476" y="538914"/>
                  </a:cubicBezTo>
                  <a:cubicBezTo>
                    <a:pt x="52419" y="523336"/>
                    <a:pt x="54818" y="508087"/>
                    <a:pt x="67011" y="490405"/>
                  </a:cubicBezTo>
                  <a:cubicBezTo>
                    <a:pt x="91463" y="454944"/>
                    <a:pt x="114961" y="418825"/>
                    <a:pt x="138558" y="382805"/>
                  </a:cubicBezTo>
                  <a:cubicBezTo>
                    <a:pt x="141812" y="377875"/>
                    <a:pt x="143554" y="371960"/>
                    <a:pt x="144901" y="368936"/>
                  </a:cubicBezTo>
                  <a:close/>
                </a:path>
              </a:pathLst>
            </a:custGeom>
            <a:gradFill>
              <a:gsLst>
                <a:gs pos="0">
                  <a:srgbClr val="0C2542">
                    <a:alpha val="20000"/>
                  </a:srgbClr>
                </a:gs>
                <a:gs pos="100000">
                  <a:srgbClr val="0C2542">
                    <a:alpha val="0"/>
                  </a:srgbClr>
                </a:gs>
              </a:gsLst>
              <a:lin ang="660000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4" name="Google Shape;584;p22"/>
            <p:cNvSpPr/>
            <p:nvPr/>
          </p:nvSpPr>
          <p:spPr>
            <a:xfrm>
              <a:off x="11381263" y="1589051"/>
              <a:ext cx="369040" cy="555763"/>
            </a:xfrm>
            <a:custGeom>
              <a:avLst/>
              <a:gdLst/>
              <a:ahLst/>
              <a:cxnLst/>
              <a:rect l="l" t="t" r="r" b="b"/>
              <a:pathLst>
                <a:path w="369040" h="555763" extrusionOk="0">
                  <a:moveTo>
                    <a:pt x="147408" y="363511"/>
                  </a:moveTo>
                  <a:cubicBezTo>
                    <a:pt x="109777" y="354276"/>
                    <a:pt x="77701" y="338435"/>
                    <a:pt x="52461" y="311157"/>
                  </a:cubicBezTo>
                  <a:cubicBezTo>
                    <a:pt x="1355" y="255977"/>
                    <a:pt x="-13105" y="191528"/>
                    <a:pt x="12135" y="121263"/>
                  </a:cubicBezTo>
                  <a:cubicBezTo>
                    <a:pt x="37178" y="51556"/>
                    <a:pt x="88974" y="10606"/>
                    <a:pt x="162887" y="1437"/>
                  </a:cubicBezTo>
                  <a:cubicBezTo>
                    <a:pt x="267628" y="-11545"/>
                    <a:pt x="361819" y="64866"/>
                    <a:pt x="368195" y="173354"/>
                  </a:cubicBezTo>
                  <a:cubicBezTo>
                    <a:pt x="374702" y="283583"/>
                    <a:pt x="344006" y="383559"/>
                    <a:pt x="263651" y="463750"/>
                  </a:cubicBezTo>
                  <a:cubicBezTo>
                    <a:pt x="220631" y="506705"/>
                    <a:pt x="168573" y="535100"/>
                    <a:pt x="110796" y="553209"/>
                  </a:cubicBezTo>
                  <a:cubicBezTo>
                    <a:pt x="90518" y="559584"/>
                    <a:pt x="73494" y="553833"/>
                    <a:pt x="63109" y="538124"/>
                  </a:cubicBezTo>
                  <a:cubicBezTo>
                    <a:pt x="52986" y="522874"/>
                    <a:pt x="54728" y="504897"/>
                    <a:pt x="68926" y="488432"/>
                  </a:cubicBezTo>
                  <a:cubicBezTo>
                    <a:pt x="100937" y="451393"/>
                    <a:pt x="127984" y="411297"/>
                    <a:pt x="147408" y="363511"/>
                  </a:cubicBezTo>
                  <a:close/>
                </a:path>
              </a:pathLst>
            </a:custGeom>
            <a:gradFill>
              <a:gsLst>
                <a:gs pos="0">
                  <a:srgbClr val="0C2542">
                    <a:alpha val="20000"/>
                  </a:srgbClr>
                </a:gs>
                <a:gs pos="100000">
                  <a:srgbClr val="0C2542">
                    <a:alpha val="0"/>
                  </a:srgbClr>
                </a:gs>
              </a:gsLst>
              <a:lin ang="6600000"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585" name="Google Shape;585;p22"/>
          <p:cNvSpPr txBox="1"/>
          <p:nvPr/>
        </p:nvSpPr>
        <p:spPr>
          <a:xfrm>
            <a:off x="638175" y="3000361"/>
            <a:ext cx="11002282" cy="178510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200" b="1" i="1">
                <a:solidFill>
                  <a:srgbClr val="262626"/>
                </a:solidFill>
                <a:latin typeface="Arial"/>
                <a:ea typeface="Arial"/>
                <a:cs typeface="Arial"/>
                <a:sym typeface="Arial"/>
              </a:rPr>
              <a:t>THE CORE EXPERIENCES </a:t>
            </a:r>
            <a:r>
              <a:rPr lang="en-US" sz="2200" i="1">
                <a:solidFill>
                  <a:srgbClr val="262626"/>
                </a:solidFill>
                <a:latin typeface="Arial"/>
                <a:ea typeface="Arial"/>
                <a:cs typeface="Arial"/>
                <a:sym typeface="Arial"/>
              </a:rPr>
              <a:t>of psychological trauma are </a:t>
            </a:r>
            <a:r>
              <a:rPr lang="en-US" sz="2200" b="1" i="1" u="sng">
                <a:solidFill>
                  <a:srgbClr val="DFB137"/>
                </a:solidFill>
                <a:latin typeface="Arial"/>
                <a:ea typeface="Arial"/>
                <a:cs typeface="Arial"/>
                <a:sym typeface="Arial"/>
              </a:rPr>
              <a:t>disempowerment</a:t>
            </a:r>
            <a:r>
              <a:rPr lang="en-US" sz="2200" i="1">
                <a:solidFill>
                  <a:srgbClr val="262626"/>
                </a:solidFill>
                <a:latin typeface="Arial"/>
                <a:ea typeface="Arial"/>
                <a:cs typeface="Arial"/>
                <a:sym typeface="Arial"/>
              </a:rPr>
              <a:t> and disconnection with others. Recovery, therefore is based upon the </a:t>
            </a:r>
            <a:r>
              <a:rPr lang="en-US" sz="2200" b="1" i="1" u="sng">
                <a:solidFill>
                  <a:srgbClr val="DFB137"/>
                </a:solidFill>
                <a:latin typeface="Arial"/>
                <a:ea typeface="Arial"/>
                <a:cs typeface="Arial"/>
                <a:sym typeface="Arial"/>
              </a:rPr>
              <a:t>empowerment</a:t>
            </a:r>
            <a:r>
              <a:rPr lang="en-US" sz="2200" i="1">
                <a:solidFill>
                  <a:srgbClr val="262626"/>
                </a:solidFill>
                <a:latin typeface="Arial"/>
                <a:ea typeface="Arial"/>
                <a:cs typeface="Arial"/>
                <a:sym typeface="Arial"/>
              </a:rPr>
              <a:t> of the survivor and the creations of new connections. Recovery can take place only within the context of relationships; it cannot occur in isolation…</a:t>
            </a:r>
            <a:r>
              <a:rPr lang="en-US" sz="2200" b="1" i="1" u="sng">
                <a:solidFill>
                  <a:srgbClr val="DFB137"/>
                </a:solidFill>
                <a:latin typeface="Arial"/>
                <a:ea typeface="Arial"/>
                <a:cs typeface="Arial"/>
                <a:sym typeface="Arial"/>
              </a:rPr>
              <a:t>the first principle of recovery is the empowerment of the survivor </a:t>
            </a:r>
            <a:endParaRPr/>
          </a:p>
        </p:txBody>
      </p:sp>
      <p:cxnSp>
        <p:nvCxnSpPr>
          <p:cNvPr id="586" name="Google Shape;586;p22"/>
          <p:cNvCxnSpPr/>
          <p:nvPr/>
        </p:nvCxnSpPr>
        <p:spPr>
          <a:xfrm>
            <a:off x="434975" y="5405483"/>
            <a:ext cx="6473825" cy="0"/>
          </a:xfrm>
          <a:prstGeom prst="straightConnector1">
            <a:avLst/>
          </a:prstGeom>
          <a:noFill/>
          <a:ln w="9525" cap="flat" cmpd="sng">
            <a:solidFill>
              <a:srgbClr val="0C2542"/>
            </a:solidFill>
            <a:prstDash val="solid"/>
            <a:miter lim="8000"/>
            <a:headEnd type="none" w="sm" len="sm"/>
            <a:tailEnd type="none" w="sm" len="sm"/>
          </a:ln>
        </p:spPr>
      </p:cxnSp>
      <p:sp>
        <p:nvSpPr>
          <p:cNvPr id="587" name="Google Shape;587;p22"/>
          <p:cNvSpPr txBox="1"/>
          <p:nvPr/>
        </p:nvSpPr>
        <p:spPr>
          <a:xfrm>
            <a:off x="3376387" y="5205428"/>
            <a:ext cx="8374288" cy="400110"/>
          </a:xfrm>
          <a:prstGeom prst="rect">
            <a:avLst/>
          </a:prstGeom>
          <a:noFill/>
          <a:ln>
            <a:noFill/>
          </a:ln>
        </p:spPr>
        <p:txBody>
          <a:bodyPr spcFirstLastPara="1" wrap="square" lIns="91425" tIns="45700" rIns="91425" bIns="45700" anchor="ctr" anchorCtr="0">
            <a:spAutoFit/>
          </a:bodyPr>
          <a:lstStyle/>
          <a:p>
            <a:pPr marL="0" marR="0" lvl="0" indent="0" algn="r" rtl="0">
              <a:spcBef>
                <a:spcPts val="0"/>
              </a:spcBef>
              <a:spcAft>
                <a:spcPts val="0"/>
              </a:spcAft>
              <a:buNone/>
            </a:pPr>
            <a:r>
              <a:rPr lang="en-US" sz="2000" b="1" i="1">
                <a:solidFill>
                  <a:srgbClr val="0C2542"/>
                </a:solidFill>
                <a:latin typeface="Arial"/>
                <a:ea typeface="Arial"/>
                <a:cs typeface="Arial"/>
                <a:sym typeface="Arial"/>
              </a:rPr>
              <a:t>(Trauma &amp; Recovery, Chapter 7, pg 133)</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sp>
        <p:nvSpPr>
          <p:cNvPr id="593" name="Google Shape;593;p43"/>
          <p:cNvSpPr/>
          <p:nvPr/>
        </p:nvSpPr>
        <p:spPr>
          <a:xfrm>
            <a:off x="441325" y="2928161"/>
            <a:ext cx="11309350" cy="3929839"/>
          </a:xfrm>
          <a:prstGeom prst="round2SameRect">
            <a:avLst>
              <a:gd name="adj1" fmla="val 13758"/>
              <a:gd name="adj2" fmla="val 0"/>
            </a:avLst>
          </a:prstGeom>
          <a:solidFill>
            <a:srgbClr val="F2F2F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94" name="Google Shape;594;p43"/>
          <p:cNvPicPr preferRelativeResize="0"/>
          <p:nvPr/>
        </p:nvPicPr>
        <p:blipFill rotWithShape="1">
          <a:blip r:embed="rId3">
            <a:alphaModFix/>
          </a:blip>
          <a:srcRect l="10238" t="19058" b="19272"/>
          <a:stretch/>
        </p:blipFill>
        <p:spPr>
          <a:xfrm>
            <a:off x="10732770" y="369979"/>
            <a:ext cx="1386840" cy="670151"/>
          </a:xfrm>
          <a:prstGeom prst="rect">
            <a:avLst/>
          </a:prstGeom>
          <a:noFill/>
          <a:ln>
            <a:noFill/>
          </a:ln>
        </p:spPr>
      </p:pic>
      <p:cxnSp>
        <p:nvCxnSpPr>
          <p:cNvPr id="595" name="Google Shape;595;p43"/>
          <p:cNvCxnSpPr/>
          <p:nvPr/>
        </p:nvCxnSpPr>
        <p:spPr>
          <a:xfrm rot="10800000">
            <a:off x="411480" y="1005840"/>
            <a:ext cx="10401300" cy="0"/>
          </a:xfrm>
          <a:prstGeom prst="straightConnector1">
            <a:avLst/>
          </a:prstGeom>
          <a:noFill/>
          <a:ln w="9525" cap="flat" cmpd="sng">
            <a:solidFill>
              <a:srgbClr val="0C2542"/>
            </a:solidFill>
            <a:prstDash val="solid"/>
            <a:miter lim="8000"/>
            <a:headEnd type="none" w="sm" len="sm"/>
            <a:tailEnd type="none" w="sm" len="sm"/>
          </a:ln>
        </p:spPr>
      </p:cxnSp>
      <p:sp>
        <p:nvSpPr>
          <p:cNvPr id="596" name="Google Shape;596;p43"/>
          <p:cNvSpPr/>
          <p:nvPr/>
        </p:nvSpPr>
        <p:spPr>
          <a:xfrm>
            <a:off x="411480" y="971551"/>
            <a:ext cx="617220" cy="45719"/>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97" name="Google Shape;597;p43"/>
          <p:cNvSpPr txBox="1"/>
          <p:nvPr/>
        </p:nvSpPr>
        <p:spPr>
          <a:xfrm>
            <a:off x="320040" y="325219"/>
            <a:ext cx="9662100" cy="585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0C2542"/>
                </a:solidFill>
                <a:latin typeface="Arial"/>
                <a:ea typeface="Arial"/>
                <a:cs typeface="Arial"/>
                <a:sym typeface="Arial"/>
              </a:rPr>
              <a:t>FROM UNDERSTANDING → </a:t>
            </a:r>
            <a:r>
              <a:rPr lang="en-US" sz="3200" b="1">
                <a:solidFill>
                  <a:srgbClr val="0C2542"/>
                </a:solidFill>
              </a:rPr>
              <a:t>SYSTEMIC CHANGE</a:t>
            </a:r>
            <a:r>
              <a:rPr lang="en-US" sz="3200" b="1">
                <a:solidFill>
                  <a:srgbClr val="0C2542"/>
                </a:solidFill>
                <a:latin typeface="Arial"/>
                <a:ea typeface="Arial"/>
                <a:cs typeface="Arial"/>
                <a:sym typeface="Arial"/>
              </a:rPr>
              <a:t> </a:t>
            </a:r>
            <a:endParaRPr sz="3200" b="1">
              <a:solidFill>
                <a:srgbClr val="0C2542"/>
              </a:solidFill>
              <a:latin typeface="Arial"/>
              <a:ea typeface="Arial"/>
              <a:cs typeface="Arial"/>
              <a:sym typeface="Arial"/>
            </a:endParaRPr>
          </a:p>
        </p:txBody>
      </p:sp>
      <p:sp>
        <p:nvSpPr>
          <p:cNvPr id="598" name="Google Shape;598;p43"/>
          <p:cNvSpPr txBox="1"/>
          <p:nvPr/>
        </p:nvSpPr>
        <p:spPr>
          <a:xfrm>
            <a:off x="5141595" y="6493416"/>
            <a:ext cx="190881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i="1">
                <a:solidFill>
                  <a:srgbClr val="BFBFBF"/>
                </a:solidFill>
                <a:latin typeface="Arial"/>
                <a:ea typeface="Arial"/>
                <a:cs typeface="Arial"/>
                <a:sym typeface="Arial"/>
              </a:rPr>
              <a:t>Katie Babcock, LC#14763</a:t>
            </a:r>
            <a:endParaRPr/>
          </a:p>
        </p:txBody>
      </p:sp>
      <p:sp>
        <p:nvSpPr>
          <p:cNvPr id="599" name="Google Shape;599;p43"/>
          <p:cNvSpPr txBox="1"/>
          <p:nvPr/>
        </p:nvSpPr>
        <p:spPr>
          <a:xfrm>
            <a:off x="1838025" y="4098450"/>
            <a:ext cx="8515800" cy="209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900" b="1">
                <a:solidFill>
                  <a:srgbClr val="262626"/>
                </a:solidFill>
                <a:latin typeface="Arial"/>
                <a:ea typeface="Arial"/>
                <a:cs typeface="Arial"/>
                <a:sym typeface="Arial"/>
              </a:rPr>
              <a:t>Awareness alone is not the goal. </a:t>
            </a:r>
            <a:endParaRPr sz="900"/>
          </a:p>
          <a:p>
            <a:pPr marL="0" lvl="0" indent="0" algn="ctr" rtl="0">
              <a:lnSpc>
                <a:spcPct val="115000"/>
              </a:lnSpc>
              <a:spcBef>
                <a:spcPts val="1200"/>
              </a:spcBef>
              <a:spcAft>
                <a:spcPts val="0"/>
              </a:spcAft>
              <a:buClr>
                <a:schemeClr val="dk1"/>
              </a:buClr>
              <a:buSzPts val="1100"/>
              <a:buFont typeface="Arial"/>
              <a:buNone/>
            </a:pPr>
            <a:r>
              <a:rPr lang="en-US" sz="1100" b="1">
                <a:solidFill>
                  <a:schemeClr val="dk1"/>
                </a:solidFill>
              </a:rPr>
              <a:t>T</a:t>
            </a:r>
            <a:r>
              <a:rPr lang="en-US" sz="1200" b="1">
                <a:solidFill>
                  <a:schemeClr val="dk1"/>
                </a:solidFill>
              </a:rPr>
              <a:t>he true question before this council is: How will this understanding reshape the future of our city?</a:t>
            </a:r>
            <a:endParaRPr sz="1200" b="1">
              <a:solidFill>
                <a:schemeClr val="dk1"/>
              </a:solidFill>
            </a:endParaRPr>
          </a:p>
          <a:p>
            <a:pPr marL="0" lvl="0" indent="0" algn="ctr" rtl="0">
              <a:lnSpc>
                <a:spcPct val="115000"/>
              </a:lnSpc>
              <a:spcBef>
                <a:spcPts val="1200"/>
              </a:spcBef>
              <a:spcAft>
                <a:spcPts val="0"/>
              </a:spcAft>
              <a:buClr>
                <a:schemeClr val="dk1"/>
              </a:buClr>
              <a:buSzPts val="1100"/>
              <a:buFont typeface="Arial"/>
              <a:buNone/>
            </a:pPr>
            <a:r>
              <a:rPr lang="en-US" sz="1200" b="1">
                <a:solidFill>
                  <a:schemeClr val="dk1"/>
                </a:solidFill>
              </a:rPr>
              <a:t>How will it rewrite our reentry policies, redefine public safety, and transform the community health of Baltimore families?</a:t>
            </a:r>
            <a:endParaRPr sz="1200" b="1">
              <a:solidFill>
                <a:schemeClr val="dk1"/>
              </a:solidFill>
            </a:endParaRPr>
          </a:p>
          <a:p>
            <a:pPr marL="0" lvl="0" indent="0" algn="ctr" rtl="0">
              <a:lnSpc>
                <a:spcPct val="115000"/>
              </a:lnSpc>
              <a:spcBef>
                <a:spcPts val="1200"/>
              </a:spcBef>
              <a:spcAft>
                <a:spcPts val="1200"/>
              </a:spcAft>
              <a:buSzPts val="1100"/>
              <a:buNone/>
            </a:pPr>
            <a:r>
              <a:rPr lang="en-US" sz="1200">
                <a:solidFill>
                  <a:schemeClr val="dk1"/>
                </a:solidFill>
              </a:rPr>
              <a:t>Healing and reintegration are never linear processes. But when we choose to meet our returning citizens with </a:t>
            </a:r>
            <a:r>
              <a:rPr lang="en-US" sz="1200" b="1">
                <a:solidFill>
                  <a:schemeClr val="dk1"/>
                </a:solidFill>
              </a:rPr>
              <a:t>understanding, compassion, and human dignity</a:t>
            </a:r>
            <a:r>
              <a:rPr lang="en-US" sz="1200">
                <a:solidFill>
                  <a:schemeClr val="dk1"/>
                </a:solidFill>
              </a:rPr>
              <a:t>, and back that up with real </a:t>
            </a:r>
            <a:r>
              <a:rPr lang="en-US" sz="1200" b="1">
                <a:solidFill>
                  <a:schemeClr val="dk1"/>
                </a:solidFill>
              </a:rPr>
              <a:t>resources, behavioral health training, and systemic policy reform</a:t>
            </a:r>
            <a:r>
              <a:rPr lang="en-US" sz="1200">
                <a:solidFill>
                  <a:schemeClr val="dk1"/>
                </a:solidFill>
              </a:rPr>
              <a:t>, we create life affirming &amp; life saving protective factors.</a:t>
            </a:r>
            <a:endParaRPr sz="2500" i="1">
              <a:solidFill>
                <a:srgbClr val="0C2542"/>
              </a:solidFill>
            </a:endParaRPr>
          </a:p>
        </p:txBody>
      </p:sp>
      <p:sp>
        <p:nvSpPr>
          <p:cNvPr id="600" name="Google Shape;600;p43"/>
          <p:cNvSpPr/>
          <p:nvPr/>
        </p:nvSpPr>
        <p:spPr>
          <a:xfrm>
            <a:off x="5041902" y="1854611"/>
            <a:ext cx="2108198" cy="2108196"/>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1" name="Google Shape;601;p43"/>
          <p:cNvSpPr/>
          <p:nvPr/>
        </p:nvSpPr>
        <p:spPr>
          <a:xfrm>
            <a:off x="5308602" y="2121311"/>
            <a:ext cx="1574798" cy="1574796"/>
          </a:xfrm>
          <a:prstGeom prst="ellipse">
            <a:avLst/>
          </a:prstGeom>
          <a:solidFill>
            <a:schemeClr val="lt1"/>
          </a:solidFill>
          <a:ln>
            <a:noFill/>
          </a:ln>
          <a:effectLst>
            <a:outerShdw blurRad="190500" sx="102000" sy="102000" algn="ctr" rotWithShape="0">
              <a:srgbClr val="000000">
                <a:alpha val="12157"/>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2" name="Google Shape;602;p43"/>
          <p:cNvSpPr/>
          <p:nvPr/>
        </p:nvSpPr>
        <p:spPr>
          <a:xfrm>
            <a:off x="5482591" y="6755033"/>
            <a:ext cx="1226700" cy="45600"/>
          </a:xfrm>
          <a:prstGeom prst="roundRect">
            <a:avLst>
              <a:gd name="adj" fmla="val 50000"/>
            </a:avLst>
          </a:prstGeom>
          <a:solidFill>
            <a:srgbClr val="DFB13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nvGrpSpPr>
          <p:cNvPr id="603" name="Google Shape;603;p43"/>
          <p:cNvGrpSpPr/>
          <p:nvPr/>
        </p:nvGrpSpPr>
        <p:grpSpPr>
          <a:xfrm>
            <a:off x="5628112" y="2470990"/>
            <a:ext cx="933786" cy="914342"/>
            <a:chOff x="5000565" y="2357320"/>
            <a:chExt cx="2188879" cy="2143303"/>
          </a:xfrm>
        </p:grpSpPr>
        <p:sp>
          <p:nvSpPr>
            <p:cNvPr id="604" name="Google Shape;604;p43"/>
            <p:cNvSpPr/>
            <p:nvPr/>
          </p:nvSpPr>
          <p:spPr>
            <a:xfrm>
              <a:off x="5000565" y="2720587"/>
              <a:ext cx="1553953" cy="1780036"/>
            </a:xfrm>
            <a:custGeom>
              <a:avLst/>
              <a:gdLst/>
              <a:ahLst/>
              <a:cxnLst/>
              <a:rect l="l" t="t" r="r" b="b"/>
              <a:pathLst>
                <a:path w="1553953" h="1780036" extrusionOk="0">
                  <a:moveTo>
                    <a:pt x="1355372" y="1341539"/>
                  </a:moveTo>
                  <a:cubicBezTo>
                    <a:pt x="1373660" y="1367923"/>
                    <a:pt x="1361563" y="1403451"/>
                    <a:pt x="1339275" y="1439456"/>
                  </a:cubicBezTo>
                  <a:cubicBezTo>
                    <a:pt x="1320891" y="1469078"/>
                    <a:pt x="1304985" y="1500320"/>
                    <a:pt x="1289173" y="1531372"/>
                  </a:cubicBezTo>
                  <a:cubicBezTo>
                    <a:pt x="1259455" y="1589760"/>
                    <a:pt x="1212211" y="1612430"/>
                    <a:pt x="1148013" y="1604429"/>
                  </a:cubicBezTo>
                  <a:cubicBezTo>
                    <a:pt x="1102388" y="1598714"/>
                    <a:pt x="1056573" y="1593761"/>
                    <a:pt x="1010662" y="1590332"/>
                  </a:cubicBezTo>
                  <a:cubicBezTo>
                    <a:pt x="936462" y="1584807"/>
                    <a:pt x="909792" y="1607762"/>
                    <a:pt x="902363" y="1681105"/>
                  </a:cubicBezTo>
                  <a:cubicBezTo>
                    <a:pt x="892266" y="1779974"/>
                    <a:pt x="892266" y="1779974"/>
                    <a:pt x="793016" y="1779974"/>
                  </a:cubicBezTo>
                  <a:cubicBezTo>
                    <a:pt x="618327" y="1779974"/>
                    <a:pt x="443734" y="1780165"/>
                    <a:pt x="269046" y="1779879"/>
                  </a:cubicBezTo>
                  <a:cubicBezTo>
                    <a:pt x="210943" y="1779784"/>
                    <a:pt x="203609" y="1771497"/>
                    <a:pt x="202466" y="1713585"/>
                  </a:cubicBezTo>
                  <a:cubicBezTo>
                    <a:pt x="200275" y="1605667"/>
                    <a:pt x="202371" y="1497463"/>
                    <a:pt x="193608" y="1390021"/>
                  </a:cubicBezTo>
                  <a:cubicBezTo>
                    <a:pt x="182273" y="1251813"/>
                    <a:pt x="118836" y="1128845"/>
                    <a:pt x="65211" y="1003496"/>
                  </a:cubicBezTo>
                  <a:cubicBezTo>
                    <a:pt x="-20419" y="803186"/>
                    <a:pt x="-24420" y="602208"/>
                    <a:pt x="69306" y="403993"/>
                  </a:cubicBezTo>
                  <a:cubicBezTo>
                    <a:pt x="247329" y="27565"/>
                    <a:pt x="709101" y="-112358"/>
                    <a:pt x="1068669" y="98240"/>
                  </a:cubicBezTo>
                  <a:cubicBezTo>
                    <a:pt x="1222117" y="188156"/>
                    <a:pt x="1346990" y="303028"/>
                    <a:pt x="1380423" y="485527"/>
                  </a:cubicBezTo>
                  <a:cubicBezTo>
                    <a:pt x="1398330" y="583063"/>
                    <a:pt x="1395663" y="684314"/>
                    <a:pt x="1404807" y="783659"/>
                  </a:cubicBezTo>
                  <a:cubicBezTo>
                    <a:pt x="1407188" y="809091"/>
                    <a:pt x="1414427" y="836428"/>
                    <a:pt x="1427476" y="858050"/>
                  </a:cubicBezTo>
                  <a:cubicBezTo>
                    <a:pt x="1461861" y="915104"/>
                    <a:pt x="1501104" y="969111"/>
                    <a:pt x="1537490" y="1024927"/>
                  </a:cubicBezTo>
                  <a:cubicBezTo>
                    <a:pt x="1565874" y="1068457"/>
                    <a:pt x="1558350" y="1088745"/>
                    <a:pt x="1508724" y="1106366"/>
                  </a:cubicBezTo>
                  <a:cubicBezTo>
                    <a:pt x="1471672" y="1119511"/>
                    <a:pt x="1420142" y="1121892"/>
                    <a:pt x="1401187" y="1147991"/>
                  </a:cubicBezTo>
                  <a:cubicBezTo>
                    <a:pt x="1382042" y="1174375"/>
                    <a:pt x="1398901" y="1224762"/>
                    <a:pt x="1392615" y="1263338"/>
                  </a:cubicBezTo>
                  <a:cubicBezTo>
                    <a:pt x="1388709" y="1287818"/>
                    <a:pt x="1371088" y="1309916"/>
                    <a:pt x="1355372" y="1341539"/>
                  </a:cubicBezTo>
                  <a:close/>
                  <a:moveTo>
                    <a:pt x="419350" y="362654"/>
                  </a:moveTo>
                  <a:cubicBezTo>
                    <a:pt x="384012" y="363512"/>
                    <a:pt x="352675" y="422281"/>
                    <a:pt x="368106" y="451141"/>
                  </a:cubicBezTo>
                  <a:cubicBezTo>
                    <a:pt x="379917" y="473239"/>
                    <a:pt x="402872" y="498385"/>
                    <a:pt x="398967" y="517912"/>
                  </a:cubicBezTo>
                  <a:cubicBezTo>
                    <a:pt x="390870" y="558869"/>
                    <a:pt x="373249" y="600303"/>
                    <a:pt x="349913" y="635069"/>
                  </a:cubicBezTo>
                  <a:cubicBezTo>
                    <a:pt x="338483" y="652119"/>
                    <a:pt x="306479" y="658501"/>
                    <a:pt x="282476" y="663073"/>
                  </a:cubicBezTo>
                  <a:cubicBezTo>
                    <a:pt x="249805" y="669169"/>
                    <a:pt x="243614" y="686981"/>
                    <a:pt x="243233" y="716508"/>
                  </a:cubicBezTo>
                  <a:cubicBezTo>
                    <a:pt x="242757" y="748512"/>
                    <a:pt x="250758" y="766800"/>
                    <a:pt x="285429" y="772420"/>
                  </a:cubicBezTo>
                  <a:cubicBezTo>
                    <a:pt x="308003" y="776135"/>
                    <a:pt x="343531" y="783755"/>
                    <a:pt x="348294" y="798042"/>
                  </a:cubicBezTo>
                  <a:cubicBezTo>
                    <a:pt x="368487" y="858431"/>
                    <a:pt x="435352" y="916533"/>
                    <a:pt x="367344" y="987018"/>
                  </a:cubicBezTo>
                  <a:cubicBezTo>
                    <a:pt x="344293" y="1010831"/>
                    <a:pt x="362391" y="1029119"/>
                    <a:pt x="380774" y="1046835"/>
                  </a:cubicBezTo>
                  <a:cubicBezTo>
                    <a:pt x="398490" y="1063885"/>
                    <a:pt x="413064" y="1081125"/>
                    <a:pt x="441067" y="1061694"/>
                  </a:cubicBezTo>
                  <a:cubicBezTo>
                    <a:pt x="461546" y="1047502"/>
                    <a:pt x="487930" y="1026737"/>
                    <a:pt x="507933" y="1030166"/>
                  </a:cubicBezTo>
                  <a:cubicBezTo>
                    <a:pt x="549081" y="1037405"/>
                    <a:pt x="590895" y="1054074"/>
                    <a:pt x="626138" y="1076553"/>
                  </a:cubicBezTo>
                  <a:cubicBezTo>
                    <a:pt x="643092" y="1087411"/>
                    <a:pt x="649379" y="1119606"/>
                    <a:pt x="654427" y="1143419"/>
                  </a:cubicBezTo>
                  <a:cubicBezTo>
                    <a:pt x="661666" y="1177137"/>
                    <a:pt x="680526" y="1183995"/>
                    <a:pt x="711863" y="1183900"/>
                  </a:cubicBezTo>
                  <a:cubicBezTo>
                    <a:pt x="742438" y="1183805"/>
                    <a:pt x="758345" y="1174280"/>
                    <a:pt x="764822" y="1143704"/>
                  </a:cubicBezTo>
                  <a:cubicBezTo>
                    <a:pt x="769584" y="1121035"/>
                    <a:pt x="773775" y="1089793"/>
                    <a:pt x="789492" y="1079696"/>
                  </a:cubicBezTo>
                  <a:cubicBezTo>
                    <a:pt x="824734" y="1056836"/>
                    <a:pt x="865787" y="1039025"/>
                    <a:pt x="906840" y="1030643"/>
                  </a:cubicBezTo>
                  <a:cubicBezTo>
                    <a:pt x="926842" y="1026547"/>
                    <a:pt x="954179" y="1044930"/>
                    <a:pt x="974372" y="1058646"/>
                  </a:cubicBezTo>
                  <a:cubicBezTo>
                    <a:pt x="1002090" y="1077506"/>
                    <a:pt x="1018854" y="1068457"/>
                    <a:pt x="1039237" y="1047502"/>
                  </a:cubicBezTo>
                  <a:cubicBezTo>
                    <a:pt x="1059335" y="1026928"/>
                    <a:pt x="1070098" y="1009783"/>
                    <a:pt x="1050858" y="982065"/>
                  </a:cubicBezTo>
                  <a:cubicBezTo>
                    <a:pt x="1037713" y="963015"/>
                    <a:pt x="1019235" y="937679"/>
                    <a:pt x="1022854" y="919010"/>
                  </a:cubicBezTo>
                  <a:cubicBezTo>
                    <a:pt x="1031046" y="877861"/>
                    <a:pt x="1046286" y="835571"/>
                    <a:pt x="1069431" y="800900"/>
                  </a:cubicBezTo>
                  <a:cubicBezTo>
                    <a:pt x="1081433" y="782802"/>
                    <a:pt x="1115437" y="776039"/>
                    <a:pt x="1140869" y="771181"/>
                  </a:cubicBezTo>
                  <a:cubicBezTo>
                    <a:pt x="1176492" y="764324"/>
                    <a:pt x="1175064" y="741273"/>
                    <a:pt x="1175730" y="714698"/>
                  </a:cubicBezTo>
                  <a:cubicBezTo>
                    <a:pt x="1176397" y="687743"/>
                    <a:pt x="1171444" y="669550"/>
                    <a:pt x="1140297" y="663549"/>
                  </a:cubicBezTo>
                  <a:cubicBezTo>
                    <a:pt x="1116104" y="658882"/>
                    <a:pt x="1082957" y="654215"/>
                    <a:pt x="1071717" y="637451"/>
                  </a:cubicBezTo>
                  <a:cubicBezTo>
                    <a:pt x="1048381" y="602780"/>
                    <a:pt x="1031427" y="561155"/>
                    <a:pt x="1023235" y="520103"/>
                  </a:cubicBezTo>
                  <a:cubicBezTo>
                    <a:pt x="1019235" y="500100"/>
                    <a:pt x="1037618" y="472668"/>
                    <a:pt x="1051620" y="452666"/>
                  </a:cubicBezTo>
                  <a:cubicBezTo>
                    <a:pt x="1073718" y="420947"/>
                    <a:pt x="1053906" y="405136"/>
                    <a:pt x="1035332" y="384181"/>
                  </a:cubicBezTo>
                  <a:cubicBezTo>
                    <a:pt x="1015615" y="361987"/>
                    <a:pt x="998851" y="360845"/>
                    <a:pt x="974467" y="376561"/>
                  </a:cubicBezTo>
                  <a:cubicBezTo>
                    <a:pt x="953798" y="389801"/>
                    <a:pt x="927033" y="408946"/>
                    <a:pt x="907221" y="404850"/>
                  </a:cubicBezTo>
                  <a:cubicBezTo>
                    <a:pt x="866263" y="396468"/>
                    <a:pt x="824925" y="379133"/>
                    <a:pt x="790254" y="355701"/>
                  </a:cubicBezTo>
                  <a:cubicBezTo>
                    <a:pt x="773490" y="344366"/>
                    <a:pt x="768156" y="311696"/>
                    <a:pt x="763679" y="287597"/>
                  </a:cubicBezTo>
                  <a:cubicBezTo>
                    <a:pt x="757773" y="255879"/>
                    <a:pt x="738914" y="252355"/>
                    <a:pt x="712434" y="253307"/>
                  </a:cubicBezTo>
                  <a:cubicBezTo>
                    <a:pt x="686717" y="254164"/>
                    <a:pt x="660714" y="249974"/>
                    <a:pt x="657094" y="287216"/>
                  </a:cubicBezTo>
                  <a:cubicBezTo>
                    <a:pt x="652046" y="337794"/>
                    <a:pt x="628329" y="372656"/>
                    <a:pt x="574036" y="380085"/>
                  </a:cubicBezTo>
                  <a:cubicBezTo>
                    <a:pt x="566511" y="381133"/>
                    <a:pt x="558510" y="385038"/>
                    <a:pt x="552510" y="389801"/>
                  </a:cubicBezTo>
                  <a:cubicBezTo>
                    <a:pt x="519172" y="416375"/>
                    <a:pt x="488502" y="407993"/>
                    <a:pt x="457641" y="384848"/>
                  </a:cubicBezTo>
                  <a:cubicBezTo>
                    <a:pt x="445163" y="375513"/>
                    <a:pt x="430494" y="369036"/>
                    <a:pt x="419350" y="362654"/>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5" name="Google Shape;605;p43"/>
            <p:cNvSpPr/>
            <p:nvPr/>
          </p:nvSpPr>
          <p:spPr>
            <a:xfrm>
              <a:off x="6426871" y="2357320"/>
              <a:ext cx="762573" cy="789575"/>
            </a:xfrm>
            <a:custGeom>
              <a:avLst/>
              <a:gdLst/>
              <a:ahLst/>
              <a:cxnLst/>
              <a:rect l="l" t="t" r="r" b="b"/>
              <a:pathLst>
                <a:path w="762573" h="789575" extrusionOk="0">
                  <a:moveTo>
                    <a:pt x="485706" y="789072"/>
                  </a:moveTo>
                  <a:cubicBezTo>
                    <a:pt x="485706" y="701061"/>
                    <a:pt x="485706" y="619241"/>
                    <a:pt x="485706" y="548566"/>
                  </a:cubicBezTo>
                  <a:cubicBezTo>
                    <a:pt x="529807" y="527230"/>
                    <a:pt x="570860" y="513037"/>
                    <a:pt x="604293" y="488463"/>
                  </a:cubicBezTo>
                  <a:cubicBezTo>
                    <a:pt x="619056" y="477604"/>
                    <a:pt x="624200" y="445410"/>
                    <a:pt x="623533" y="423217"/>
                  </a:cubicBezTo>
                  <a:cubicBezTo>
                    <a:pt x="621819" y="373591"/>
                    <a:pt x="576480" y="335396"/>
                    <a:pt x="527521" y="336063"/>
                  </a:cubicBezTo>
                  <a:cubicBezTo>
                    <a:pt x="469800" y="336920"/>
                    <a:pt x="439320" y="375211"/>
                    <a:pt x="429604" y="462269"/>
                  </a:cubicBezTo>
                  <a:cubicBezTo>
                    <a:pt x="399410" y="462269"/>
                    <a:pt x="368739" y="462269"/>
                    <a:pt x="337878" y="462269"/>
                  </a:cubicBezTo>
                  <a:cubicBezTo>
                    <a:pt x="314733" y="364447"/>
                    <a:pt x="286062" y="331777"/>
                    <a:pt x="227674" y="336730"/>
                  </a:cubicBezTo>
                  <a:cubicBezTo>
                    <a:pt x="179192" y="340825"/>
                    <a:pt x="142044" y="378830"/>
                    <a:pt x="139473" y="426931"/>
                  </a:cubicBezTo>
                  <a:cubicBezTo>
                    <a:pt x="136139" y="489320"/>
                    <a:pt x="167476" y="514371"/>
                    <a:pt x="278728" y="536564"/>
                  </a:cubicBezTo>
                  <a:cubicBezTo>
                    <a:pt x="278728" y="617812"/>
                    <a:pt x="278728" y="699632"/>
                    <a:pt x="278728" y="788786"/>
                  </a:cubicBezTo>
                  <a:cubicBezTo>
                    <a:pt x="249867" y="788786"/>
                    <a:pt x="221864" y="790215"/>
                    <a:pt x="194241" y="787929"/>
                  </a:cubicBezTo>
                  <a:cubicBezTo>
                    <a:pt x="185574" y="787262"/>
                    <a:pt x="174525" y="778690"/>
                    <a:pt x="169762" y="770689"/>
                  </a:cubicBezTo>
                  <a:cubicBezTo>
                    <a:pt x="130995" y="705347"/>
                    <a:pt x="93372" y="639339"/>
                    <a:pt x="55653" y="573521"/>
                  </a:cubicBezTo>
                  <a:cubicBezTo>
                    <a:pt x="-17785" y="445505"/>
                    <a:pt x="-19023" y="314632"/>
                    <a:pt x="54795" y="188806"/>
                  </a:cubicBezTo>
                  <a:cubicBezTo>
                    <a:pt x="129567" y="61362"/>
                    <a:pt x="246438" y="-3122"/>
                    <a:pt x="395124" y="116"/>
                  </a:cubicBezTo>
                  <a:cubicBezTo>
                    <a:pt x="669825" y="6212"/>
                    <a:pt x="848133" y="308250"/>
                    <a:pt x="720498" y="550375"/>
                  </a:cubicBezTo>
                  <a:cubicBezTo>
                    <a:pt x="680683" y="625909"/>
                    <a:pt x="636487" y="699251"/>
                    <a:pt x="592767" y="772594"/>
                  </a:cubicBezTo>
                  <a:cubicBezTo>
                    <a:pt x="587719" y="781071"/>
                    <a:pt x="573146" y="787072"/>
                    <a:pt x="562383" y="788120"/>
                  </a:cubicBezTo>
                  <a:cubicBezTo>
                    <a:pt x="538856" y="790691"/>
                    <a:pt x="514948" y="789072"/>
                    <a:pt x="485706" y="789072"/>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6" name="Google Shape;606;p43"/>
            <p:cNvSpPr/>
            <p:nvPr/>
          </p:nvSpPr>
          <p:spPr>
            <a:xfrm>
              <a:off x="6570505" y="3207638"/>
              <a:ext cx="475439" cy="82404"/>
            </a:xfrm>
            <a:custGeom>
              <a:avLst/>
              <a:gdLst/>
              <a:ahLst/>
              <a:cxnLst/>
              <a:rect l="l" t="t" r="r" b="b"/>
              <a:pathLst>
                <a:path w="475439" h="82404" extrusionOk="0">
                  <a:moveTo>
                    <a:pt x="234821" y="82201"/>
                  </a:moveTo>
                  <a:cubicBezTo>
                    <a:pt x="174623" y="82201"/>
                    <a:pt x="114330" y="81629"/>
                    <a:pt x="54132" y="82391"/>
                  </a:cubicBezTo>
                  <a:cubicBezTo>
                    <a:pt x="25366" y="82772"/>
                    <a:pt x="887" y="75248"/>
                    <a:pt x="30" y="43244"/>
                  </a:cubicBezTo>
                  <a:cubicBezTo>
                    <a:pt x="-1018" y="8001"/>
                    <a:pt x="25462" y="0"/>
                    <a:pt x="55466" y="0"/>
                  </a:cubicBezTo>
                  <a:cubicBezTo>
                    <a:pt x="177481" y="95"/>
                    <a:pt x="299591" y="0"/>
                    <a:pt x="421607" y="95"/>
                  </a:cubicBezTo>
                  <a:cubicBezTo>
                    <a:pt x="449134" y="95"/>
                    <a:pt x="474756" y="6001"/>
                    <a:pt x="475423" y="39719"/>
                  </a:cubicBezTo>
                  <a:cubicBezTo>
                    <a:pt x="476185" y="76009"/>
                    <a:pt x="450562" y="82582"/>
                    <a:pt x="420273" y="82296"/>
                  </a:cubicBezTo>
                  <a:cubicBezTo>
                    <a:pt x="358456" y="81820"/>
                    <a:pt x="296639" y="82201"/>
                    <a:pt x="234821" y="82201"/>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7" name="Google Shape;607;p43"/>
            <p:cNvSpPr/>
            <p:nvPr/>
          </p:nvSpPr>
          <p:spPr>
            <a:xfrm>
              <a:off x="6570439" y="3352227"/>
              <a:ext cx="475394" cy="81541"/>
            </a:xfrm>
            <a:custGeom>
              <a:avLst/>
              <a:gdLst/>
              <a:ahLst/>
              <a:cxnLst/>
              <a:rect l="l" t="t" r="r" b="b"/>
              <a:pathLst>
                <a:path w="475394" h="81541" extrusionOk="0">
                  <a:moveTo>
                    <a:pt x="237935" y="81344"/>
                  </a:moveTo>
                  <a:cubicBezTo>
                    <a:pt x="176118" y="81344"/>
                    <a:pt x="114396" y="80963"/>
                    <a:pt x="52578" y="81535"/>
                  </a:cubicBezTo>
                  <a:cubicBezTo>
                    <a:pt x="23622" y="81820"/>
                    <a:pt x="96" y="73248"/>
                    <a:pt x="0" y="40958"/>
                  </a:cubicBezTo>
                  <a:cubicBezTo>
                    <a:pt x="-95" y="8573"/>
                    <a:pt x="24099" y="-94"/>
                    <a:pt x="52578" y="1"/>
                  </a:cubicBezTo>
                  <a:cubicBezTo>
                    <a:pt x="176118" y="96"/>
                    <a:pt x="299657" y="1"/>
                    <a:pt x="423291" y="96"/>
                  </a:cubicBezTo>
                  <a:cubicBezTo>
                    <a:pt x="451104" y="96"/>
                    <a:pt x="475584" y="6764"/>
                    <a:pt x="475393" y="40863"/>
                  </a:cubicBezTo>
                  <a:cubicBezTo>
                    <a:pt x="475203" y="74581"/>
                    <a:pt x="451676" y="81535"/>
                    <a:pt x="423291" y="81439"/>
                  </a:cubicBezTo>
                  <a:cubicBezTo>
                    <a:pt x="361474" y="81154"/>
                    <a:pt x="299752" y="81344"/>
                    <a:pt x="237935" y="81344"/>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8" name="Google Shape;608;p43"/>
            <p:cNvSpPr/>
            <p:nvPr/>
          </p:nvSpPr>
          <p:spPr>
            <a:xfrm>
              <a:off x="6671976" y="3498341"/>
              <a:ext cx="272319" cy="108768"/>
            </a:xfrm>
            <a:custGeom>
              <a:avLst/>
              <a:gdLst/>
              <a:ahLst/>
              <a:cxnLst/>
              <a:rect l="l" t="t" r="r" b="b"/>
              <a:pathLst>
                <a:path w="272319" h="108768" extrusionOk="0">
                  <a:moveTo>
                    <a:pt x="0" y="0"/>
                  </a:moveTo>
                  <a:cubicBezTo>
                    <a:pt x="93059" y="0"/>
                    <a:pt x="182404" y="0"/>
                    <a:pt x="272320" y="0"/>
                  </a:cubicBezTo>
                  <a:cubicBezTo>
                    <a:pt x="258604" y="64675"/>
                    <a:pt x="207169" y="106680"/>
                    <a:pt x="141446" y="108680"/>
                  </a:cubicBezTo>
                  <a:cubicBezTo>
                    <a:pt x="73914" y="110871"/>
                    <a:pt x="21241" y="72295"/>
                    <a:pt x="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9" name="Google Shape;609;p43"/>
            <p:cNvSpPr/>
            <p:nvPr/>
          </p:nvSpPr>
          <p:spPr>
            <a:xfrm>
              <a:off x="6771798" y="2889503"/>
              <a:ext cx="73628" cy="253650"/>
            </a:xfrm>
            <a:custGeom>
              <a:avLst/>
              <a:gdLst/>
              <a:ahLst/>
              <a:cxnLst/>
              <a:rect l="l" t="t" r="r" b="b"/>
              <a:pathLst>
                <a:path w="73628" h="253650" extrusionOk="0">
                  <a:moveTo>
                    <a:pt x="0" y="0"/>
                  </a:moveTo>
                  <a:cubicBezTo>
                    <a:pt x="25622" y="0"/>
                    <a:pt x="47530" y="0"/>
                    <a:pt x="73628" y="0"/>
                  </a:cubicBezTo>
                  <a:cubicBezTo>
                    <a:pt x="73628" y="84582"/>
                    <a:pt x="73628" y="167450"/>
                    <a:pt x="73628" y="253651"/>
                  </a:cubicBezTo>
                  <a:cubicBezTo>
                    <a:pt x="49911" y="253651"/>
                    <a:pt x="26861" y="253651"/>
                    <a:pt x="0" y="253651"/>
                  </a:cubicBezTo>
                  <a:cubicBezTo>
                    <a:pt x="0" y="171164"/>
                    <a:pt x="0" y="88202"/>
                    <a:pt x="0" y="0"/>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0" name="Google Shape;610;p43"/>
            <p:cNvSpPr/>
            <p:nvPr/>
          </p:nvSpPr>
          <p:spPr>
            <a:xfrm>
              <a:off x="6627590" y="2758523"/>
              <a:ext cx="65572" cy="72496"/>
            </a:xfrm>
            <a:custGeom>
              <a:avLst/>
              <a:gdLst/>
              <a:ahLst/>
              <a:cxnLst/>
              <a:rect l="l" t="t" r="r" b="b"/>
              <a:pathLst>
                <a:path w="65572" h="72496" extrusionOk="0">
                  <a:moveTo>
                    <a:pt x="57912" y="72496"/>
                  </a:moveTo>
                  <a:cubicBezTo>
                    <a:pt x="38576" y="60400"/>
                    <a:pt x="19241" y="48303"/>
                    <a:pt x="0" y="36301"/>
                  </a:cubicBezTo>
                  <a:cubicBezTo>
                    <a:pt x="10954" y="23538"/>
                    <a:pt x="21812" y="202"/>
                    <a:pt x="32957" y="11"/>
                  </a:cubicBezTo>
                  <a:cubicBezTo>
                    <a:pt x="70009" y="-656"/>
                    <a:pt x="71057" y="28777"/>
                    <a:pt x="57912" y="72496"/>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1" name="Google Shape;611;p43"/>
            <p:cNvSpPr/>
            <p:nvPr/>
          </p:nvSpPr>
          <p:spPr>
            <a:xfrm>
              <a:off x="6920637" y="2758532"/>
              <a:ext cx="66081" cy="64877"/>
            </a:xfrm>
            <a:custGeom>
              <a:avLst/>
              <a:gdLst/>
              <a:ahLst/>
              <a:cxnLst/>
              <a:rect l="l" t="t" r="r" b="b"/>
              <a:pathLst>
                <a:path w="66081" h="64877" extrusionOk="0">
                  <a:moveTo>
                    <a:pt x="1847" y="63439"/>
                  </a:moveTo>
                  <a:cubicBezTo>
                    <a:pt x="-2439" y="30006"/>
                    <a:pt x="-2058" y="1050"/>
                    <a:pt x="34518" y="3"/>
                  </a:cubicBezTo>
                  <a:cubicBezTo>
                    <a:pt x="45281" y="-283"/>
                    <a:pt x="67093" y="23625"/>
                    <a:pt x="66045" y="34769"/>
                  </a:cubicBezTo>
                  <a:cubicBezTo>
                    <a:pt x="62521" y="73536"/>
                    <a:pt x="30898" y="64011"/>
                    <a:pt x="1847" y="63439"/>
                  </a:cubicBezTo>
                  <a:close/>
                </a:path>
              </a:pathLst>
            </a:custGeom>
            <a:solidFill>
              <a:srgbClr val="0C254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12" name="Google Shape;612;p43"/>
            <p:cNvSpPr/>
            <p:nvPr/>
          </p:nvSpPr>
          <p:spPr>
            <a:xfrm>
              <a:off x="5453247" y="3182202"/>
              <a:ext cx="514264" cy="514850"/>
            </a:xfrm>
            <a:custGeom>
              <a:avLst/>
              <a:gdLst/>
              <a:ahLst/>
              <a:cxnLst/>
              <a:rect l="l" t="t" r="r" b="b"/>
              <a:pathLst>
                <a:path w="514264" h="514850" extrusionOk="0">
                  <a:moveTo>
                    <a:pt x="514261" y="258798"/>
                  </a:moveTo>
                  <a:cubicBezTo>
                    <a:pt x="513499" y="399578"/>
                    <a:pt x="395103" y="516640"/>
                    <a:pt x="255181" y="514830"/>
                  </a:cubicBezTo>
                  <a:cubicBezTo>
                    <a:pt x="114496" y="513020"/>
                    <a:pt x="-947" y="395101"/>
                    <a:pt x="6" y="254131"/>
                  </a:cubicBezTo>
                  <a:cubicBezTo>
                    <a:pt x="958" y="111827"/>
                    <a:pt x="116116" y="-758"/>
                    <a:pt x="259753" y="4"/>
                  </a:cubicBezTo>
                  <a:cubicBezTo>
                    <a:pt x="402913" y="766"/>
                    <a:pt x="515023" y="114780"/>
                    <a:pt x="514261" y="258798"/>
                  </a:cubicBezTo>
                  <a:close/>
                  <a:moveTo>
                    <a:pt x="226796" y="292517"/>
                  </a:moveTo>
                  <a:cubicBezTo>
                    <a:pt x="206413" y="279277"/>
                    <a:pt x="191744" y="264989"/>
                    <a:pt x="174409" y="259941"/>
                  </a:cubicBezTo>
                  <a:cubicBezTo>
                    <a:pt x="159550" y="255560"/>
                    <a:pt x="141547" y="261846"/>
                    <a:pt x="124879" y="263370"/>
                  </a:cubicBezTo>
                  <a:cubicBezTo>
                    <a:pt x="129546" y="278324"/>
                    <a:pt x="129927" y="297755"/>
                    <a:pt x="139928" y="307376"/>
                  </a:cubicBezTo>
                  <a:cubicBezTo>
                    <a:pt x="158978" y="325854"/>
                    <a:pt x="181743" y="343380"/>
                    <a:pt x="206317" y="352334"/>
                  </a:cubicBezTo>
                  <a:cubicBezTo>
                    <a:pt x="222319" y="358239"/>
                    <a:pt x="251085" y="355382"/>
                    <a:pt x="261943" y="344428"/>
                  </a:cubicBezTo>
                  <a:cubicBezTo>
                    <a:pt x="304234" y="301756"/>
                    <a:pt x="343192" y="255464"/>
                    <a:pt x="379577" y="207554"/>
                  </a:cubicBezTo>
                  <a:cubicBezTo>
                    <a:pt x="388626" y="195647"/>
                    <a:pt x="383292" y="172883"/>
                    <a:pt x="384530" y="155166"/>
                  </a:cubicBezTo>
                  <a:cubicBezTo>
                    <a:pt x="367004" y="160024"/>
                    <a:pt x="343954" y="159452"/>
                    <a:pt x="332905" y="170692"/>
                  </a:cubicBezTo>
                  <a:cubicBezTo>
                    <a:pt x="296329" y="207744"/>
                    <a:pt x="264039" y="248892"/>
                    <a:pt x="226796" y="292517"/>
                  </a:cubicBezTo>
                  <a:close/>
                </a:path>
              </a:pathLst>
            </a:custGeom>
            <a:solidFill>
              <a:srgbClr val="DFB137"/>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836</Words>
  <Application>Microsoft Office PowerPoint</Application>
  <PresentationFormat>Widescreen</PresentationFormat>
  <Paragraphs>106</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219 Graphics Computer</dc:creator>
  <cp:lastModifiedBy>Currin, Marguerite (City Council)</cp:lastModifiedBy>
  <cp:revision>1</cp:revision>
  <dcterms:created xsi:type="dcterms:W3CDTF">2026-05-08T00:51:22Z</dcterms:created>
  <dcterms:modified xsi:type="dcterms:W3CDTF">2026-08-04T13:50:16Z</dcterms:modified>
</cp:coreProperties>
</file>